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368" r:id="rId4"/>
    <p:sldId id="315" r:id="rId5"/>
    <p:sldId id="257" r:id="rId6"/>
    <p:sldId id="259" r:id="rId7"/>
    <p:sldId id="352" r:id="rId8"/>
    <p:sldId id="353" r:id="rId9"/>
    <p:sldId id="354" r:id="rId10"/>
    <p:sldId id="355" r:id="rId11"/>
    <p:sldId id="348" r:id="rId12"/>
    <p:sldId id="347" r:id="rId13"/>
    <p:sldId id="275" r:id="rId14"/>
    <p:sldId id="349" r:id="rId15"/>
    <p:sldId id="350" r:id="rId16"/>
    <p:sldId id="351" r:id="rId17"/>
    <p:sldId id="356" r:id="rId18"/>
    <p:sldId id="357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7" r:id="rId27"/>
    <p:sldId id="366" r:id="rId28"/>
    <p:sldId id="274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4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31B6-C598-5D4B-A211-B4B683B7DFE9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AC692-29D6-E64E-B390-24B742968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846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36A7-BED7-4E45-B113-566C9A7EDF40}" type="datetimeFigureOut">
              <a:rPr lang="en-US" smtClean="0"/>
              <a:pPr/>
              <a:t>9/1/2013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66BB-767C-1A46-80F3-764E3EFE1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033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2B8-9BC4-BC45-B0A8-B25579F4087B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BE08-FE54-3E4D-B30B-D8EDF38AAEFA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B53B-94A0-0E40-8F2A-08FDCDFE0D74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40A5-E5E9-F64B-9585-9F602191705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A381-1564-C743-BAB1-F5E5FAD666D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1F97-58BC-134E-AF63-183130A63231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551E-0DE5-DE46-B92D-F3BE2100524E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752-C9C8-5144-B931-165D8F45310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CB79-ABB7-3649-88FD-F2DB13B32798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F5F7-3447-E84F-A24E-28712F80729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928968"/>
            <a:ext cx="1939980" cy="119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7A21-0171-4A43-9DDA-47373B64A81C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7D7AE2-A49E-1C4E-9657-78E9F8FDD749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2C52-F72B-604C-844A-0FBF93DEF2C6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528-A847-8F48-9DDB-80516ACF2A2F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D557-8382-D74C-A118-02F4B1389E97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AF38-2D59-9446-8B1B-00845C0ACC9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EBC9-F57F-B345-81C4-75F9D779D820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47DCA7F-5CB4-6448-AB9F-5D13ED7A6343}" type="datetime1">
              <a:rPr lang="en-GB" smtClean="0"/>
              <a:pPr/>
              <a:t>01/09/2013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ouchdevel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TouchDevelop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Lesson 5 – My First App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29284" y="2451798"/>
            <a:ext cx="1688123" cy="16881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96048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34101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92698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30751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292698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930751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2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715000" cy="886968"/>
          </a:xfrm>
        </p:spPr>
        <p:txBody>
          <a:bodyPr/>
          <a:lstStyle/>
          <a:p>
            <a:r>
              <a:rPr lang="en-GB" dirty="0" smtClean="0"/>
              <a:t>Creating the game board </a:t>
            </a:r>
            <a:r>
              <a:rPr lang="en-GB" sz="1800" dirty="0" smtClean="0"/>
              <a:t>continued 2...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98656"/>
            <a:ext cx="5491593" cy="49228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Finally, we need to display the game board on the screen. The screen is referred to as the wall so posting </a:t>
            </a:r>
            <a:r>
              <a:rPr lang="en-GB" b="1" dirty="0" smtClean="0"/>
              <a:t>board</a:t>
            </a:r>
            <a:r>
              <a:rPr lang="en-GB" dirty="0" smtClean="0"/>
              <a:t> to the wall will display the game board on the screen.</a:t>
            </a:r>
            <a:endParaRPr lang="en-US" dirty="0" smtClean="0"/>
          </a:p>
          <a:p>
            <a:r>
              <a:rPr lang="en-US" dirty="0" smtClean="0"/>
              <a:t>Add a new line.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data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board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post to wall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t="73366" r="85613"/>
          <a:stretch/>
        </p:blipFill>
        <p:spPr>
          <a:xfrm>
            <a:off x="5403659" y="3021273"/>
            <a:ext cx="430902" cy="47309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297" y="3544609"/>
            <a:ext cx="720303" cy="5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297" y="4128279"/>
            <a:ext cx="730351" cy="5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225" y="4530254"/>
            <a:ext cx="820742" cy="5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897" y="5664036"/>
            <a:ext cx="4870932" cy="8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App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“Adding the dice sprites”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485152" y="3571430"/>
            <a:ext cx="686196" cy="686196"/>
            <a:chOff x="1929284" y="2451798"/>
            <a:chExt cx="1688123" cy="1688123"/>
          </a:xfrm>
        </p:grpSpPr>
        <p:sp>
          <p:nvSpPr>
            <p:cNvPr id="12" name="Rectangle 11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245808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984341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2610203" y="3137994"/>
              <a:ext cx="311500" cy="3115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242458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980991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53280" y="3571430"/>
            <a:ext cx="686196" cy="686196"/>
            <a:chOff x="1929284" y="2451798"/>
            <a:chExt cx="1688123" cy="1688123"/>
          </a:xfrm>
        </p:grpSpPr>
        <p:sp>
          <p:nvSpPr>
            <p:cNvPr id="28" name="Rectangle 27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245808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984341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242458" y="3137994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980991" y="3137994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242458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980991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66778" y="3571430"/>
            <a:ext cx="686196" cy="686196"/>
            <a:chOff x="1929284" y="2451798"/>
            <a:chExt cx="1688123" cy="1688123"/>
          </a:xfrm>
        </p:grpSpPr>
        <p:sp>
          <p:nvSpPr>
            <p:cNvPr id="36" name="Rectangle 35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245808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984341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242458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2980991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85152" y="2468986"/>
            <a:ext cx="686196" cy="686196"/>
            <a:chOff x="1929284" y="2451798"/>
            <a:chExt cx="1688123" cy="1688123"/>
          </a:xfrm>
        </p:grpSpPr>
        <p:sp>
          <p:nvSpPr>
            <p:cNvPr id="44" name="Rectangle 43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984341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242458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53280" y="2468986"/>
            <a:ext cx="686196" cy="686196"/>
            <a:chOff x="1929284" y="2451798"/>
            <a:chExt cx="1688123" cy="1688123"/>
          </a:xfrm>
        </p:grpSpPr>
        <p:sp>
          <p:nvSpPr>
            <p:cNvPr id="51" name="Rectangle 50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2984341" y="260252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659641" y="3137994"/>
              <a:ext cx="311500" cy="3115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2242458" y="3668346"/>
              <a:ext cx="311499" cy="3114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66778" y="2468986"/>
            <a:ext cx="686196" cy="686196"/>
            <a:chOff x="1929284" y="2451798"/>
            <a:chExt cx="1688123" cy="1688123"/>
          </a:xfrm>
        </p:grpSpPr>
        <p:sp>
          <p:nvSpPr>
            <p:cNvPr id="59" name="Rectangle 58"/>
            <p:cNvSpPr/>
            <p:nvPr/>
          </p:nvSpPr>
          <p:spPr>
            <a:xfrm>
              <a:off x="1929284" y="2451798"/>
              <a:ext cx="1688123" cy="1688123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2613246" y="3149241"/>
              <a:ext cx="311500" cy="3115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22721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242728" cy="886968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the dice sprites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491593" cy="4700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next step is to add the images to our script to represent each side of our dice. As explained in previous tutorials, you </a:t>
            </a:r>
            <a:r>
              <a:rPr lang="en-GB" dirty="0" smtClean="0"/>
              <a:t>can either upload a picture of your own or reuse a picture that has already been uploaded by another user.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700" y="4027627"/>
            <a:ext cx="2070048" cy="13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491592" cy="886968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the dice sprites </a:t>
            </a:r>
            <a:r>
              <a:rPr lang="en-GB" sz="1800" dirty="0" smtClean="0"/>
              <a:t>continued 1...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491593" cy="4700587"/>
          </a:xfrm>
        </p:spPr>
        <p:txBody>
          <a:bodyPr>
            <a:normAutofit/>
          </a:bodyPr>
          <a:lstStyle/>
          <a:p>
            <a:r>
              <a:rPr lang="en-US" dirty="0" smtClean="0"/>
              <a:t>Tap on </a:t>
            </a:r>
            <a:r>
              <a:rPr lang="en-US" b="1" dirty="0" smtClean="0"/>
              <a:t>add new action, event, …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Tap on </a:t>
            </a:r>
            <a:r>
              <a:rPr lang="en-US" b="1" dirty="0" err="1" smtClean="0"/>
              <a:t>pic</a:t>
            </a:r>
            <a:r>
              <a:rPr lang="en-US" b="1" dirty="0" smtClean="0"/>
              <a:t> : Picture</a:t>
            </a:r>
            <a:r>
              <a:rPr lang="en-US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2768"/>
            <a:ext cx="2648223" cy="27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478" y="2359693"/>
            <a:ext cx="3182238" cy="6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9177" y="3567165"/>
            <a:ext cx="4802668" cy="295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3697792" y="5338272"/>
            <a:ext cx="5084467" cy="5948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491592" cy="886968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the dice sprites </a:t>
            </a:r>
            <a:r>
              <a:rPr lang="en-GB" sz="1800" dirty="0" smtClean="0"/>
              <a:t>continued 2...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88608"/>
            <a:ext cx="5491593" cy="4932868"/>
          </a:xfrm>
        </p:spPr>
        <p:txBody>
          <a:bodyPr>
            <a:normAutofit/>
          </a:bodyPr>
          <a:lstStyle/>
          <a:p>
            <a:r>
              <a:rPr lang="en-US" dirty="0" smtClean="0"/>
              <a:t>Scroll down and tap on </a:t>
            </a:r>
            <a:r>
              <a:rPr lang="en-US" b="1" dirty="0" smtClean="0"/>
              <a:t>search online art pictures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Type in </a:t>
            </a:r>
            <a:r>
              <a:rPr lang="en-US" b="1" dirty="0" smtClean="0"/>
              <a:t>dice </a:t>
            </a:r>
            <a:r>
              <a:rPr lang="en-US" dirty="0" smtClean="0"/>
              <a:t>in the search bar.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Find and tap on </a:t>
            </a:r>
            <a:r>
              <a:rPr lang="en-US" b="1" dirty="0" smtClean="0"/>
              <a:t>Dice 1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32" y="2480287"/>
            <a:ext cx="4998898" cy="10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372" y="4012324"/>
            <a:ext cx="4323694" cy="19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3717889" y="5255288"/>
            <a:ext cx="4642340" cy="71807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491592" cy="886968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the dice sprites </a:t>
            </a:r>
            <a:r>
              <a:rPr lang="en-GB" sz="1800" dirty="0" smtClean="0"/>
              <a:t>continued 3...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88608"/>
            <a:ext cx="5491593" cy="4932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image will now appear in your art library: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Repeat the above steps for the remaining 5 sides of the dice.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68" y="2211348"/>
            <a:ext cx="2723103" cy="19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350913" y="3567167"/>
            <a:ext cx="2994432" cy="71807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167" y="685800"/>
            <a:ext cx="2239831" cy="39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491592" cy="886968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GB" dirty="0" smtClean="0"/>
              <a:t>the dice sprites </a:t>
            </a:r>
            <a:r>
              <a:rPr lang="en-GB" sz="1800" dirty="0" smtClean="0"/>
              <a:t>continued 4...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88608"/>
            <a:ext cx="5491593" cy="4932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When finished, your art library should look like this: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412" y="2231780"/>
            <a:ext cx="2077062" cy="42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App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“Rolling the dice”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29284" y="2451798"/>
            <a:ext cx="1688123" cy="16881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296048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34101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92698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30751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292698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30751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721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491592" cy="886968"/>
          </a:xfrm>
        </p:spPr>
        <p:txBody>
          <a:bodyPr/>
          <a:lstStyle/>
          <a:p>
            <a:r>
              <a:rPr lang="en-GB" dirty="0" smtClean="0"/>
              <a:t>Rolling the dice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88608"/>
            <a:ext cx="5491593" cy="5069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First we need to instruct the computer to generate a random number between 1 and 6.</a:t>
            </a:r>
          </a:p>
          <a:p>
            <a:r>
              <a:rPr lang="en-GB" dirty="0" smtClean="0"/>
              <a:t>Go to </a:t>
            </a:r>
            <a:r>
              <a:rPr lang="en-US" b="1" dirty="0" smtClean="0"/>
              <a:t>▷ main()</a:t>
            </a:r>
          </a:p>
          <a:p>
            <a:r>
              <a:rPr lang="en-US" dirty="0" smtClean="0"/>
              <a:t>Add a new line</a:t>
            </a:r>
          </a:p>
          <a:p>
            <a:pPr>
              <a:buNone/>
            </a:pPr>
            <a:r>
              <a:rPr lang="en-US" dirty="0" smtClean="0"/>
              <a:t>We will use a variable to store the random number.</a:t>
            </a:r>
          </a:p>
          <a:p>
            <a:r>
              <a:rPr lang="en-US" dirty="0" smtClean="0"/>
              <a:t>Tap </a:t>
            </a:r>
            <a:r>
              <a:rPr lang="en-US" b="1" dirty="0" err="1" smtClean="0"/>
              <a:t>var</a:t>
            </a:r>
            <a:r>
              <a:rPr lang="en-US" dirty="0" smtClean="0"/>
              <a:t> on the lower right keyboard.</a:t>
            </a:r>
          </a:p>
          <a:p>
            <a:r>
              <a:rPr lang="en-US" dirty="0" smtClean="0"/>
              <a:t>Rename the variable </a:t>
            </a:r>
            <a:r>
              <a:rPr lang="en-US" b="1" dirty="0" smtClean="0"/>
              <a:t>dice roll</a:t>
            </a:r>
            <a:r>
              <a:rPr lang="en-US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math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random </a:t>
            </a:r>
            <a:endParaRPr lang="en-GB" dirty="0" smtClean="0"/>
          </a:p>
          <a:p>
            <a:pPr>
              <a:buNone/>
            </a:pPr>
            <a:r>
              <a:rPr lang="en-GB" b="1" dirty="0" smtClean="0"/>
              <a:t>Remember:</a:t>
            </a:r>
            <a:r>
              <a:rPr lang="en-GB" dirty="0" smtClean="0"/>
              <a:t> </a:t>
            </a:r>
            <a:r>
              <a:rPr lang="en-US" dirty="0" smtClean="0"/>
              <a:t>Click on the </a:t>
            </a:r>
            <a:r>
              <a:rPr lang="en-US" b="1" dirty="0" smtClean="0"/>
              <a:t>blue arrow </a:t>
            </a:r>
            <a:r>
              <a:rPr lang="en-US" dirty="0" smtClean="0"/>
              <a:t>button to </a:t>
            </a:r>
            <a:br>
              <a:rPr lang="en-US" dirty="0" smtClean="0"/>
            </a:br>
            <a:r>
              <a:rPr lang="en-US" dirty="0" smtClean="0"/>
              <a:t>cycle through all the available options.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5902" y="2419783"/>
            <a:ext cx="1571938" cy="65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73366" r="85613"/>
          <a:stretch/>
        </p:blipFill>
        <p:spPr>
          <a:xfrm>
            <a:off x="5465902" y="3079337"/>
            <a:ext cx="430711" cy="472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" r="85211"/>
          <a:stretch/>
        </p:blipFill>
        <p:spPr>
          <a:xfrm>
            <a:off x="7545167" y="3886345"/>
            <a:ext cx="822024" cy="57869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1542" y="4964424"/>
            <a:ext cx="765617" cy="5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7236" y="6285014"/>
            <a:ext cx="665844" cy="41957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 r="33422"/>
          <a:stretch>
            <a:fillRect/>
          </a:stretch>
        </p:blipFill>
        <p:spPr bwMode="auto">
          <a:xfrm>
            <a:off x="7020689" y="4588812"/>
            <a:ext cx="1547462" cy="3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0044" y="5596926"/>
            <a:ext cx="710127" cy="49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1...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818752"/>
            <a:ext cx="5443695" cy="466243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Delete the number generated by </a:t>
            </a:r>
            <a:r>
              <a:rPr lang="en-GB" dirty="0" err="1" smtClean="0"/>
              <a:t>TouchDevelop</a:t>
            </a:r>
            <a:r>
              <a:rPr lang="en-GB" dirty="0" smtClean="0"/>
              <a:t> and replace it with a </a:t>
            </a:r>
            <a:r>
              <a:rPr lang="en-GB" b="1" dirty="0" smtClean="0"/>
              <a:t>6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Due to the way in which </a:t>
            </a:r>
            <a:r>
              <a:rPr lang="en-US" dirty="0" err="1" smtClean="0"/>
              <a:t>TouchDevelop</a:t>
            </a:r>
            <a:r>
              <a:rPr lang="en-US" dirty="0" smtClean="0"/>
              <a:t> works, the code will generate a number between 0 and 5 NOT 1 and 6. </a:t>
            </a:r>
          </a:p>
          <a:p>
            <a:pPr marL="0" indent="0">
              <a:buNone/>
            </a:pPr>
            <a:r>
              <a:rPr lang="en-US" dirty="0" smtClean="0"/>
              <a:t>In order to rectify this, we need to add a 1 to the randomly generated number i.e. a 0 will become a 1 and 5 will become 6 etc.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739" y="2403251"/>
            <a:ext cx="4344499" cy="34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787" y="3586799"/>
            <a:ext cx="4126523" cy="32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App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“Dice App”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29284" y="2451798"/>
            <a:ext cx="1688123" cy="168812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296048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34101" y="260252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92698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30751" y="3137994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292698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30751" y="3668346"/>
            <a:ext cx="311499" cy="311499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72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2...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7"/>
            <a:ext cx="5524081" cy="4700587"/>
          </a:xfrm>
        </p:spPr>
        <p:txBody>
          <a:bodyPr>
            <a:normAutofit/>
          </a:bodyPr>
          <a:lstStyle/>
          <a:p>
            <a:r>
              <a:rPr lang="en-US" dirty="0" smtClean="0"/>
              <a:t>Tap </a:t>
            </a:r>
            <a:r>
              <a:rPr lang="en-US" dirty="0" smtClean="0"/>
              <a:t>on the end of the previous line and add </a:t>
            </a:r>
            <a:r>
              <a:rPr lang="en-US" b="1" dirty="0" smtClean="0"/>
              <a:t>+ 1</a:t>
            </a:r>
            <a:r>
              <a:rPr lang="en-US" dirty="0" smtClean="0"/>
              <a:t> </a:t>
            </a:r>
            <a:r>
              <a:rPr lang="en-US" dirty="0" smtClean="0"/>
              <a:t>to the </a:t>
            </a:r>
            <a:r>
              <a:rPr lang="en-US" dirty="0" smtClean="0"/>
              <a:t>end of the code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Now that we have instructed the computer to generate a random number between 1 and 6, next we will write the code which will display the corresponding image based on the number randomly generated by the computer.  For example:</a:t>
            </a:r>
          </a:p>
          <a:p>
            <a:pPr>
              <a:buNone/>
            </a:pPr>
            <a:r>
              <a:rPr lang="en-US" dirty="0" smtClean="0"/>
              <a:t>I</a:t>
            </a:r>
            <a:r>
              <a:rPr lang="en-US" dirty="0" smtClean="0"/>
              <a:t>f the computer generates a 1, </a:t>
            </a:r>
            <a:br>
              <a:rPr lang="en-US" dirty="0" smtClean="0"/>
            </a:br>
            <a:r>
              <a:rPr lang="en-US" dirty="0" smtClean="0"/>
              <a:t>the code will display dice 1.</a:t>
            </a:r>
          </a:p>
          <a:p>
            <a:pPr>
              <a:buNone/>
            </a:pPr>
            <a:r>
              <a:rPr lang="en-US" dirty="0" smtClean="0"/>
              <a:t>If the computer generates a </a:t>
            </a:r>
            <a:r>
              <a:rPr lang="en-US" dirty="0" smtClean="0"/>
              <a:t>5,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code will display </a:t>
            </a:r>
            <a:r>
              <a:rPr lang="en-US" dirty="0" smtClean="0"/>
              <a:t>dice 5.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012" y="2759810"/>
            <a:ext cx="4971056" cy="3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878286" y="2512088"/>
            <a:ext cx="2498952" cy="247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5535" t="48596"/>
          <a:stretch>
            <a:fillRect/>
          </a:stretch>
        </p:blipFill>
        <p:spPr bwMode="auto">
          <a:xfrm>
            <a:off x="6842925" y="5104564"/>
            <a:ext cx="713432" cy="7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2105" r="32460" b="50670"/>
          <a:stretch>
            <a:fillRect/>
          </a:stretch>
        </p:blipFill>
        <p:spPr bwMode="auto">
          <a:xfrm>
            <a:off x="6893165" y="5928417"/>
            <a:ext cx="733529" cy="6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</a:t>
            </a:r>
            <a:r>
              <a:rPr lang="en-GB" sz="1800" dirty="0" smtClean="0"/>
              <a:t>3...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483888" cy="4952965"/>
          </a:xfrm>
        </p:spPr>
        <p:txBody>
          <a:bodyPr/>
          <a:lstStyle/>
          <a:p>
            <a:r>
              <a:rPr lang="en-GB" dirty="0" smtClean="0"/>
              <a:t>Add a new line.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if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condition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Tap </a:t>
            </a:r>
            <a:r>
              <a:rPr lang="en-GB" b="1" dirty="0" smtClean="0"/>
              <a:t>dice roll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</a:t>
            </a:r>
            <a:r>
              <a:rPr lang="en-GB" b="1" dirty="0" smtClean="0"/>
              <a:t>=</a:t>
            </a:r>
          </a:p>
          <a:p>
            <a:r>
              <a:rPr lang="en-GB" dirty="0" smtClean="0"/>
              <a:t>Type in </a:t>
            </a:r>
            <a:r>
              <a:rPr lang="en-GB" b="1" dirty="0" smtClean="0"/>
              <a:t>1</a:t>
            </a:r>
            <a:r>
              <a:rPr lang="en-GB" dirty="0" smtClean="0"/>
              <a:t>. </a:t>
            </a:r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73366" r="85613"/>
          <a:stretch/>
        </p:blipFill>
        <p:spPr>
          <a:xfrm>
            <a:off x="5396641" y="1681864"/>
            <a:ext cx="463550" cy="508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3090" y="2220949"/>
            <a:ext cx="718485" cy="4921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641" y="3125046"/>
            <a:ext cx="2167344" cy="9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295480" y="3044652"/>
            <a:ext cx="396287" cy="120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480" y="4178013"/>
            <a:ext cx="856762" cy="6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664" y="4916447"/>
            <a:ext cx="910702" cy="6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2316" y="5751934"/>
            <a:ext cx="1835877" cy="89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4</a:t>
            </a:r>
            <a:r>
              <a:rPr lang="en-GB" sz="1800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483888" cy="4952965"/>
          </a:xfrm>
        </p:spPr>
        <p:txBody>
          <a:bodyPr>
            <a:normAutofit/>
          </a:bodyPr>
          <a:lstStyle/>
          <a:p>
            <a:r>
              <a:rPr lang="en-GB" dirty="0" smtClean="0"/>
              <a:t>Tap on </a:t>
            </a:r>
            <a:r>
              <a:rPr lang="en-GB" b="1" dirty="0" smtClean="0"/>
              <a:t>do nothing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In here we will write the code which displays the artwork for </a:t>
            </a:r>
            <a:r>
              <a:rPr lang="en-GB" b="1" dirty="0" smtClean="0"/>
              <a:t>dice 1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art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The art button lists all the images we have in our library.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dice 1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Now lets display it on the wall.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post to wall</a:t>
            </a:r>
            <a:r>
              <a:rPr lang="en-GB" dirty="0" smtClean="0"/>
              <a:t>: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9076" y="1592864"/>
            <a:ext cx="1835877" cy="89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5848140" y="1969478"/>
            <a:ext cx="461080" cy="22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176" y="3203323"/>
            <a:ext cx="823964" cy="6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679" y="4377374"/>
            <a:ext cx="901397" cy="6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806" y="5484299"/>
            <a:ext cx="849364" cy="6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3795" y="6191948"/>
            <a:ext cx="2848690" cy="36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5</a:t>
            </a:r>
            <a:r>
              <a:rPr lang="en-GB" sz="1800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483888" cy="495296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Now lets add the code for dice 2. We will add the next if statement directly after the else statement.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do nothing </a:t>
            </a:r>
            <a:r>
              <a:rPr lang="en-GB" dirty="0" smtClean="0"/>
              <a:t>after the else statement.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if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</a:t>
            </a:r>
            <a:r>
              <a:rPr lang="en-GB" b="1" dirty="0" smtClean="0"/>
              <a:t>condition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Tap </a:t>
            </a:r>
            <a:r>
              <a:rPr lang="en-GB" b="1" dirty="0" smtClean="0"/>
              <a:t>dice roll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</a:t>
            </a:r>
            <a:r>
              <a:rPr lang="en-GB" b="1" dirty="0" smtClean="0"/>
              <a:t>=</a:t>
            </a:r>
          </a:p>
          <a:p>
            <a:r>
              <a:rPr lang="en-GB" dirty="0" smtClean="0"/>
              <a:t>Type in </a:t>
            </a:r>
            <a:r>
              <a:rPr lang="en-GB" b="1" dirty="0" smtClean="0"/>
              <a:t>2</a:t>
            </a:r>
            <a:r>
              <a:rPr lang="en-GB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480" y="4419165"/>
            <a:ext cx="856762" cy="62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664" y="5147551"/>
            <a:ext cx="910702" cy="6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 t="66573" r="16419"/>
          <a:stretch>
            <a:fillRect/>
          </a:stretch>
        </p:blipFill>
        <p:spPr bwMode="auto">
          <a:xfrm>
            <a:off x="7388499" y="2862910"/>
            <a:ext cx="1534437" cy="3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7918096" y="2732286"/>
            <a:ext cx="331596" cy="13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5997" y="3017914"/>
            <a:ext cx="718485" cy="49211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2366" y="3791696"/>
            <a:ext cx="2604601" cy="4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5305528" y="3776186"/>
            <a:ext cx="1225900" cy="13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</a:t>
            </a:r>
            <a:r>
              <a:rPr lang="en-GB" sz="1800" dirty="0" smtClean="0"/>
              <a:t>6...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483888" cy="4952965"/>
          </a:xfrm>
        </p:spPr>
        <p:txBody>
          <a:bodyPr>
            <a:normAutofit/>
          </a:bodyPr>
          <a:lstStyle/>
          <a:p>
            <a:r>
              <a:rPr lang="en-GB" dirty="0" smtClean="0"/>
              <a:t>Tap on </a:t>
            </a:r>
            <a:r>
              <a:rPr lang="en-GB" b="1" dirty="0" smtClean="0"/>
              <a:t>do nothing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In here we will write the code which displays the artwork for </a:t>
            </a:r>
            <a:r>
              <a:rPr lang="en-GB" b="1" dirty="0" smtClean="0"/>
              <a:t>dice 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art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dice 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post to wall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Your code should look</a:t>
            </a:r>
            <a:br>
              <a:rPr lang="en-GB" dirty="0" smtClean="0"/>
            </a:br>
            <a:r>
              <a:rPr lang="en-GB" dirty="0" smtClean="0"/>
              <a:t>like this: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48140" y="1969478"/>
            <a:ext cx="461080" cy="22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176" y="3203323"/>
            <a:ext cx="823964" cy="6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862" y="4479463"/>
            <a:ext cx="849364" cy="6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220" y="1559845"/>
            <a:ext cx="2085085" cy="8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733" y="5291174"/>
            <a:ext cx="2180305" cy="13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7104" y="3956952"/>
            <a:ext cx="829685" cy="6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7</a:t>
            </a:r>
            <a:r>
              <a:rPr lang="en-GB" sz="1800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483888" cy="4952965"/>
          </a:xfrm>
        </p:spPr>
        <p:txBody>
          <a:bodyPr>
            <a:normAutofit/>
          </a:bodyPr>
          <a:lstStyle/>
          <a:p>
            <a:r>
              <a:rPr lang="en-GB" dirty="0" smtClean="0"/>
              <a:t>Repeat the above steps for dice</a:t>
            </a:r>
            <a:r>
              <a:rPr lang="en-GB" b="1" dirty="0" smtClean="0"/>
              <a:t> 3 </a:t>
            </a:r>
            <a:r>
              <a:rPr lang="en-GB" dirty="0" smtClean="0"/>
              <a:t>to </a:t>
            </a:r>
            <a:r>
              <a:rPr lang="en-GB" b="1" dirty="0" smtClean="0"/>
              <a:t>5</a:t>
            </a:r>
            <a:r>
              <a:rPr lang="en-GB" dirty="0" smtClean="0"/>
              <a:t>. Your finished code should look like this: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Finally, we will write the code which displays the artwork for </a:t>
            </a:r>
            <a:r>
              <a:rPr lang="en-GB" b="1" dirty="0" smtClean="0"/>
              <a:t>dice 6</a:t>
            </a:r>
            <a:r>
              <a:rPr lang="en-GB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970" y="2446409"/>
            <a:ext cx="2324974" cy="33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</a:t>
            </a:r>
            <a:r>
              <a:rPr lang="en-GB" sz="1800" dirty="0" smtClean="0"/>
              <a:t>8...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As this is the last possible number we do not need to write another if statement. Instead, we will add the code for dice 6 directly after the last </a:t>
            </a:r>
            <a:r>
              <a:rPr lang="en-GB" b="1" dirty="0" smtClean="0"/>
              <a:t>else</a:t>
            </a:r>
            <a:r>
              <a:rPr lang="en-GB" dirty="0" smtClean="0"/>
              <a:t> statement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do nothing </a:t>
            </a:r>
            <a:r>
              <a:rPr lang="en-GB" dirty="0" smtClean="0"/>
              <a:t>after the last else statement.</a:t>
            </a:r>
          </a:p>
          <a:p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art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dice 2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Tap on </a:t>
            </a:r>
            <a:r>
              <a:rPr lang="en-GB" b="1" dirty="0" smtClean="0"/>
              <a:t>post to wall</a:t>
            </a:r>
            <a:r>
              <a:rPr lang="en-GB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9" y="3630326"/>
            <a:ext cx="2104711" cy="3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225143" y="3446585"/>
            <a:ext cx="592853" cy="183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176" y="4067480"/>
            <a:ext cx="823964" cy="6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4718" y="5433359"/>
            <a:ext cx="849364" cy="61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104" y="4821109"/>
            <a:ext cx="829685" cy="61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the dice </a:t>
            </a:r>
            <a:r>
              <a:rPr lang="en-GB" sz="1800" dirty="0" smtClean="0"/>
              <a:t>continued 9</a:t>
            </a:r>
            <a:r>
              <a:rPr lang="en-GB" sz="1800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68510"/>
            <a:ext cx="5373356" cy="495296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Your finished script should look like this: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Run your script to see what happens.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301" y="6070244"/>
            <a:ext cx="439153" cy="621087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198" y="2172795"/>
            <a:ext cx="4042680" cy="402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> </a:t>
            </a:r>
            <a:r>
              <a:rPr lang="en-US" sz="2800" dirty="0" smtClean="0"/>
              <a:t>My First </a:t>
            </a:r>
            <a:r>
              <a:rPr lang="en-US" sz="2800" dirty="0" smtClean="0"/>
              <a:t>App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Challenge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350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352957" cy="4563460"/>
          </a:xfrm>
        </p:spPr>
        <p:txBody>
          <a:bodyPr>
            <a:normAutofit/>
          </a:bodyPr>
          <a:lstStyle/>
          <a:p>
            <a:r>
              <a:rPr lang="en-US" b="1" dirty="0" smtClean="0"/>
              <a:t>Challenge 1: </a:t>
            </a:r>
            <a:r>
              <a:rPr lang="en-US" dirty="0" smtClean="0"/>
              <a:t>Add a second dice to your game and edit the script so that it adds the total of the two dice and displays the total on the screen.</a:t>
            </a:r>
            <a:endParaRPr lang="en-US" dirty="0" smtClean="0"/>
          </a:p>
          <a:p>
            <a:r>
              <a:rPr lang="en-US" b="1" dirty="0"/>
              <a:t>Challenge </a:t>
            </a:r>
            <a:r>
              <a:rPr lang="en-US" b="1" dirty="0" smtClean="0"/>
              <a:t>2: </a:t>
            </a:r>
            <a:r>
              <a:rPr lang="en-US" dirty="0" smtClean="0"/>
              <a:t>Using the dice game as an example, create a coin toss game that will randomly pick heads or tails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Challenge </a:t>
            </a:r>
            <a:r>
              <a:rPr lang="en-US" b="1" dirty="0" smtClean="0"/>
              <a:t>3: </a:t>
            </a:r>
            <a:r>
              <a:rPr lang="en-US" dirty="0" smtClean="0"/>
              <a:t>Using the dice game as an example, create a </a:t>
            </a:r>
            <a:r>
              <a:rPr lang="en-US" dirty="0" smtClean="0"/>
              <a:t>random name selector which will randomly pick a student from your class.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Collaborate:</a:t>
            </a:r>
            <a:r>
              <a:rPr lang="en-US" dirty="0" smtClean="0"/>
              <a:t> Share your game with your classmates and see if they can improve your code.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27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To create </a:t>
            </a:r>
            <a:r>
              <a:rPr lang="en-GB" dirty="0" smtClean="0"/>
              <a:t>a game board for a mobile phone app.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lesson, we are going to create an app to simulate </a:t>
            </a:r>
            <a:r>
              <a:rPr lang="en-GB" dirty="0" smtClean="0"/>
              <a:t>the rolling of a </a:t>
            </a:r>
            <a:r>
              <a:rPr lang="en-GB" dirty="0" smtClean="0"/>
              <a:t>dice.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744" y="3447963"/>
            <a:ext cx="1642100" cy="15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57558"/>
            <a:ext cx="4946602" cy="410527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the </a:t>
            </a:r>
            <a:r>
              <a:rPr lang="en-US" dirty="0" err="1"/>
              <a:t>TouchDevelop</a:t>
            </a:r>
            <a:r>
              <a:rPr lang="en-US" dirty="0"/>
              <a:t> app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visiting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://touchdevelop.com/</a:t>
            </a:r>
            <a:endParaRPr lang="en-US" dirty="0" smtClean="0"/>
          </a:p>
          <a:p>
            <a:r>
              <a:rPr lang="en-US" dirty="0" smtClean="0"/>
              <a:t>Login to your account.</a:t>
            </a:r>
          </a:p>
          <a:p>
            <a:r>
              <a:rPr lang="en-US" dirty="0" smtClean="0"/>
              <a:t>Tap </a:t>
            </a:r>
            <a:r>
              <a:rPr lang="en-US" b="1" dirty="0" smtClean="0"/>
              <a:t>Create Script.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6168" y="1927948"/>
            <a:ext cx="1259430" cy="119849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128" y="4045486"/>
            <a:ext cx="3399984" cy="18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305511" y="4743375"/>
            <a:ext cx="3556985" cy="5948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55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your script a name.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Tap on </a:t>
            </a:r>
            <a:r>
              <a:rPr lang="en-US" b="1" dirty="0" smtClean="0"/>
              <a:t>create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939" y="2817517"/>
            <a:ext cx="4139136" cy="16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808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TouchDevelop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My First App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“Creating the game board”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09670" y="1979524"/>
            <a:ext cx="1597688" cy="2713055"/>
            <a:chOff x="2009670" y="1979524"/>
            <a:chExt cx="1597688" cy="2713055"/>
          </a:xfrm>
        </p:grpSpPr>
        <p:grpSp>
          <p:nvGrpSpPr>
            <p:cNvPr id="12" name="Group 11"/>
            <p:cNvGrpSpPr/>
            <p:nvPr/>
          </p:nvGrpSpPr>
          <p:grpSpPr>
            <a:xfrm>
              <a:off x="2614376" y="2936127"/>
              <a:ext cx="428542" cy="428542"/>
              <a:chOff x="1929284" y="2451798"/>
              <a:chExt cx="1688123" cy="16881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929284" y="2451798"/>
                <a:ext cx="1688123" cy="1688123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296048" y="2602526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34101" y="2602526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92698" y="3137994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30751" y="3137994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92698" y="3668346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30751" y="3668346"/>
                <a:ext cx="311499" cy="3114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2009670" y="1979524"/>
              <a:ext cx="1597688" cy="2713055"/>
            </a:xfrm>
            <a:prstGeom prst="roundRect">
              <a:avLst>
                <a:gd name="adj" fmla="val 8491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1353" y="4283631"/>
              <a:ext cx="250698" cy="23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Rectangle 20"/>
            <p:cNvSpPr/>
            <p:nvPr/>
          </p:nvSpPr>
          <p:spPr>
            <a:xfrm>
              <a:off x="2140300" y="2150347"/>
              <a:ext cx="1326382" cy="19393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22721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242728" cy="886968"/>
          </a:xfrm>
        </p:spPr>
        <p:txBody>
          <a:bodyPr/>
          <a:lstStyle/>
          <a:p>
            <a:r>
              <a:rPr lang="en-GB" dirty="0" smtClean="0"/>
              <a:t>Creating the game board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491593" cy="4700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Before we start, we need to </a:t>
            </a:r>
            <a:r>
              <a:rPr lang="en-GB" dirty="0" smtClean="0"/>
              <a:t>create the game board. </a:t>
            </a:r>
          </a:p>
          <a:p>
            <a:pPr>
              <a:buNone/>
            </a:pPr>
            <a:r>
              <a:rPr lang="en-GB" dirty="0" smtClean="0"/>
              <a:t>In the previous lesson we created a game board for a landscape game (800 pixels by 480 pixels). This time, let’s create a game board for a portrait game (480 pixels by 800 pixels).</a:t>
            </a:r>
          </a:p>
          <a:p>
            <a:r>
              <a:rPr lang="en-GB" dirty="0" smtClean="0"/>
              <a:t>Go to </a:t>
            </a:r>
            <a:r>
              <a:rPr lang="en-US" b="1" dirty="0" smtClean="0"/>
              <a:t>▷ main()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do nothing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Tap </a:t>
            </a:r>
            <a:r>
              <a:rPr lang="en-US" b="1" dirty="0" err="1" smtClean="0"/>
              <a:t>var</a:t>
            </a:r>
            <a:r>
              <a:rPr lang="en-US" dirty="0" smtClean="0"/>
              <a:t> on the lower right keyboard.</a:t>
            </a:r>
          </a:p>
          <a:p>
            <a:r>
              <a:rPr lang="en-US" dirty="0" smtClean="0"/>
              <a:t>Rename the variable </a:t>
            </a:r>
            <a:r>
              <a:rPr lang="en-US" b="1" dirty="0" smtClean="0"/>
              <a:t>board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514" y="3695925"/>
            <a:ext cx="1571938" cy="65955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953" y="4445915"/>
            <a:ext cx="1554634" cy="6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1" r="85211"/>
          <a:stretch/>
        </p:blipFill>
        <p:spPr>
          <a:xfrm>
            <a:off x="7849704" y="5097639"/>
            <a:ext cx="822024" cy="57869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773" y="5831331"/>
            <a:ext cx="1823427" cy="47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5715000" cy="886968"/>
          </a:xfrm>
        </p:spPr>
        <p:txBody>
          <a:bodyPr/>
          <a:lstStyle/>
          <a:p>
            <a:r>
              <a:rPr lang="en-GB" dirty="0" smtClean="0"/>
              <a:t>Creating the game board </a:t>
            </a:r>
            <a:r>
              <a:rPr lang="en-GB" sz="1800" dirty="0" smtClean="0"/>
              <a:t>continued 1...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798656"/>
            <a:ext cx="5491593" cy="4922820"/>
          </a:xfrm>
        </p:spPr>
        <p:txBody>
          <a:bodyPr>
            <a:normAutofit/>
          </a:bodyPr>
          <a:lstStyle/>
          <a:p>
            <a:r>
              <a:rPr lang="en-GB" dirty="0" smtClean="0"/>
              <a:t>Tap on </a:t>
            </a:r>
            <a:r>
              <a:rPr lang="en-US" b="1" dirty="0" smtClean="0"/>
              <a:t>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Tap on </a:t>
            </a:r>
            <a:r>
              <a:rPr lang="en-US" b="1" dirty="0" smtClean="0"/>
              <a:t>create portrait board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GB" dirty="0" smtClean="0"/>
              <a:t>Next we need to store board in a global variable. </a:t>
            </a:r>
          </a:p>
          <a:p>
            <a:r>
              <a:rPr lang="en-GB" dirty="0" smtClean="0"/>
              <a:t>Move the cursor to the new </a:t>
            </a:r>
            <a:br>
              <a:rPr lang="en-GB" dirty="0" smtClean="0"/>
            </a:br>
            <a:r>
              <a:rPr lang="en-GB" dirty="0" smtClean="0"/>
              <a:t>variable.</a:t>
            </a:r>
          </a:p>
          <a:p>
            <a:r>
              <a:rPr lang="en-GB" dirty="0" smtClean="0"/>
              <a:t>Tap on </a:t>
            </a:r>
            <a:r>
              <a:rPr lang="en-GB" b="1" dirty="0" smtClean="0"/>
              <a:t>promote to data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r>
              <a:rPr lang="en-GB" dirty="0" smtClean="0"/>
              <a:t>Your code should look like this: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S. Johnson - www.touchdevelop.weebly.com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014" y="1643104"/>
            <a:ext cx="854110" cy="5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293" y="2085232"/>
            <a:ext cx="902128" cy="6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839" y="4021006"/>
            <a:ext cx="939947" cy="69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839" y="3325477"/>
            <a:ext cx="1688053" cy="4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5292" y="5436590"/>
            <a:ext cx="4512600" cy="56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4501740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2342</TotalTime>
  <Words>1097</Words>
  <Application>Microsoft Office PowerPoint</Application>
  <PresentationFormat>On-screen Show (4:3)</PresentationFormat>
  <Paragraphs>196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Inspiration</vt:lpstr>
      <vt:lpstr>Introduction to TouchDevelop</vt:lpstr>
      <vt:lpstr>TouchDevelop My First App</vt:lpstr>
      <vt:lpstr>Learning objectives</vt:lpstr>
      <vt:lpstr>My first app</vt:lpstr>
      <vt:lpstr>Getting started</vt:lpstr>
      <vt:lpstr>Getting started …</vt:lpstr>
      <vt:lpstr>TouchDevelop My First App</vt:lpstr>
      <vt:lpstr>Creating the game board</vt:lpstr>
      <vt:lpstr>Creating the game board continued 1...</vt:lpstr>
      <vt:lpstr>Creating the game board continued 2...</vt:lpstr>
      <vt:lpstr>TouchDevelop My First App</vt:lpstr>
      <vt:lpstr>Adding the dice sprites</vt:lpstr>
      <vt:lpstr>Adding the dice sprites continued 1...</vt:lpstr>
      <vt:lpstr>Adding the dice sprites continued 2...</vt:lpstr>
      <vt:lpstr>Adding the dice sprites continued 3...</vt:lpstr>
      <vt:lpstr>Adding the dice sprites continued 4...</vt:lpstr>
      <vt:lpstr>TouchDevelop My First App</vt:lpstr>
      <vt:lpstr>Rolling the dice</vt:lpstr>
      <vt:lpstr>Rolling the dice continued 1...</vt:lpstr>
      <vt:lpstr>Rolling the dice continued 2...</vt:lpstr>
      <vt:lpstr>Rolling the dice continued 3...</vt:lpstr>
      <vt:lpstr>Rolling the dice continued 4...</vt:lpstr>
      <vt:lpstr>Rolling the dice continued 5...</vt:lpstr>
      <vt:lpstr>Rolling the dice continued 6...</vt:lpstr>
      <vt:lpstr>Rolling the dice continued 7...</vt:lpstr>
      <vt:lpstr>Rolling the dice continued 8...</vt:lpstr>
      <vt:lpstr>Rolling the dice continued 9...</vt:lpstr>
      <vt:lpstr>TouchDevelop My First App</vt:lpstr>
      <vt:lpstr>Challenge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TouchDevelop Turtle</dc:title>
  <dc:creator>HIGHSS</dc:creator>
  <cp:lastModifiedBy>SID</cp:lastModifiedBy>
  <cp:revision>316</cp:revision>
  <dcterms:created xsi:type="dcterms:W3CDTF">2013-08-03T09:52:39Z</dcterms:created>
  <dcterms:modified xsi:type="dcterms:W3CDTF">2013-09-01T20:43:08Z</dcterms:modified>
</cp:coreProperties>
</file>