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86" d="100"/>
          <a:sy n="86" d="100"/>
        </p:scale>
        <p:origin x="2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D9610A-61D4-4A73-ADE8-B07D050A338F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72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8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Teachwithict.weebly.com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6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D9610A-61D4-4A73-ADE8-B07D050A338F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8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58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90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Teachwithict.weebly.com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2D9610A-61D4-4A73-ADE8-B07D050A338F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461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858304" cy="3484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Teachwithict.weebly.com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AE9D3B-894B-4328-AAF7-E6A6EEFEB9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9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may contain: bird and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1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260773" y="3806456"/>
            <a:ext cx="132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#1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9849" y="1994472"/>
            <a:ext cx="3511271" cy="1757627"/>
            <a:chOff x="748495" y="210561"/>
            <a:chExt cx="5010701" cy="2508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3551"/>
            <a:stretch/>
          </p:blipFill>
          <p:spPr>
            <a:xfrm>
              <a:off x="748495" y="1298262"/>
              <a:ext cx="5010701" cy="14204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59715"/>
            <a:stretch/>
          </p:blipFill>
          <p:spPr>
            <a:xfrm>
              <a:off x="1465890" y="210561"/>
              <a:ext cx="3575912" cy="142049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2567" y="6396413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Teachwithict.weebly.com</a:t>
            </a:r>
          </a:p>
        </p:txBody>
      </p:sp>
    </p:spTree>
    <p:extLst>
      <p:ext uri="{BB962C8B-B14F-4D97-AF65-F5344CB8AC3E}">
        <p14:creationId xmlns:p14="http://schemas.microsoft.com/office/powerpoint/2010/main" val="123646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28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60773" y="3806456"/>
            <a:ext cx="132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#2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9849" y="1994472"/>
            <a:ext cx="3511271" cy="1757627"/>
            <a:chOff x="748495" y="210561"/>
            <a:chExt cx="5010701" cy="25081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3551"/>
            <a:stretch/>
          </p:blipFill>
          <p:spPr>
            <a:xfrm>
              <a:off x="748495" y="1298262"/>
              <a:ext cx="5010701" cy="1420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9715"/>
            <a:stretch/>
          </p:blipFill>
          <p:spPr>
            <a:xfrm>
              <a:off x="1465890" y="210561"/>
              <a:ext cx="3575912" cy="142049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672567" y="6396413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Teachwithict.weebly.com</a:t>
            </a:r>
          </a:p>
        </p:txBody>
      </p:sp>
    </p:spTree>
    <p:extLst>
      <p:ext uri="{BB962C8B-B14F-4D97-AF65-F5344CB8AC3E}">
        <p14:creationId xmlns:p14="http://schemas.microsoft.com/office/powerpoint/2010/main" val="401331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may contain: one or mor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2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260773" y="3806456"/>
            <a:ext cx="132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#3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9849" y="1994472"/>
            <a:ext cx="3511271" cy="1757627"/>
            <a:chOff x="748495" y="210561"/>
            <a:chExt cx="5010701" cy="25081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3551"/>
            <a:stretch/>
          </p:blipFill>
          <p:spPr>
            <a:xfrm>
              <a:off x="748495" y="1298262"/>
              <a:ext cx="5010701" cy="1420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9715"/>
            <a:stretch/>
          </p:blipFill>
          <p:spPr>
            <a:xfrm>
              <a:off x="1465890" y="210561"/>
              <a:ext cx="3575912" cy="142049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672567" y="6396413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Teachwithict.weebly.com</a:t>
            </a:r>
          </a:p>
        </p:txBody>
      </p:sp>
    </p:spTree>
    <p:extLst>
      <p:ext uri="{BB962C8B-B14F-4D97-AF65-F5344CB8AC3E}">
        <p14:creationId xmlns:p14="http://schemas.microsoft.com/office/powerpoint/2010/main" val="13343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260773" y="3806456"/>
            <a:ext cx="132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#4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9849" y="1994472"/>
            <a:ext cx="3511271" cy="1757627"/>
            <a:chOff x="748495" y="210561"/>
            <a:chExt cx="5010701" cy="25081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3551"/>
            <a:stretch/>
          </p:blipFill>
          <p:spPr>
            <a:xfrm>
              <a:off x="748495" y="1298262"/>
              <a:ext cx="5010701" cy="1420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9715"/>
            <a:stretch/>
          </p:blipFill>
          <p:spPr>
            <a:xfrm>
              <a:off x="1465890" y="210561"/>
              <a:ext cx="3575912" cy="142049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672567" y="6396413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Teachwithict.weebly.com</a:t>
            </a:r>
          </a:p>
        </p:txBody>
      </p:sp>
    </p:spTree>
    <p:extLst>
      <p:ext uri="{BB962C8B-B14F-4D97-AF65-F5344CB8AC3E}">
        <p14:creationId xmlns:p14="http://schemas.microsoft.com/office/powerpoint/2010/main" val="22769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2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260773" y="3806456"/>
            <a:ext cx="132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/>
              <a:t>#5</a:t>
            </a:r>
            <a:endParaRPr lang="en-GB" sz="8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69849" y="1994472"/>
            <a:ext cx="3511271" cy="1757627"/>
            <a:chOff x="748495" y="210561"/>
            <a:chExt cx="5010701" cy="25081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43551"/>
            <a:stretch/>
          </p:blipFill>
          <p:spPr>
            <a:xfrm>
              <a:off x="748495" y="1298262"/>
              <a:ext cx="5010701" cy="1420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59715"/>
            <a:stretch/>
          </p:blipFill>
          <p:spPr>
            <a:xfrm>
              <a:off x="1465890" y="210561"/>
              <a:ext cx="3575912" cy="142049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672567" y="6396413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Teachwithict.weebly.com</a:t>
            </a:r>
          </a:p>
        </p:txBody>
      </p:sp>
    </p:spTree>
    <p:extLst>
      <p:ext uri="{BB962C8B-B14F-4D97-AF65-F5344CB8AC3E}">
        <p14:creationId xmlns:p14="http://schemas.microsoft.com/office/powerpoint/2010/main" val="20419979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902</TotalTime>
  <Words>35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Johnson</dc:creator>
  <cp:lastModifiedBy>Simon Johnson</cp:lastModifiedBy>
  <cp:revision>7</cp:revision>
  <dcterms:created xsi:type="dcterms:W3CDTF">2017-05-07T19:54:24Z</dcterms:created>
  <dcterms:modified xsi:type="dcterms:W3CDTF">2017-05-13T09:43:22Z</dcterms:modified>
</cp:coreProperties>
</file>