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sldIdLst>
    <p:sldId id="297" r:id="rId2"/>
    <p:sldId id="271" r:id="rId3"/>
    <p:sldId id="286" r:id="rId4"/>
    <p:sldId id="290" r:id="rId5"/>
    <p:sldId id="287" r:id="rId6"/>
    <p:sldId id="288" r:id="rId7"/>
    <p:sldId id="281" r:id="rId8"/>
    <p:sldId id="285" r:id="rId9"/>
    <p:sldId id="283" r:id="rId10"/>
    <p:sldId id="298" r:id="rId11"/>
    <p:sldId id="296" r:id="rId12"/>
    <p:sldId id="299" r:id="rId13"/>
    <p:sldId id="300" r:id="rId14"/>
    <p:sldId id="272" r:id="rId15"/>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5367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1" d="100"/>
          <a:sy n="91" d="100"/>
        </p:scale>
        <p:origin x="-1544" y="-104"/>
      </p:cViewPr>
      <p:guideLst>
        <p:guide orient="horz" pos="1800"/>
        <p:guide pos="2880"/>
      </p:guideLst>
    </p:cSldViewPr>
  </p:slideViewPr>
  <p:notesTextViewPr>
    <p:cViewPr>
      <p:scale>
        <a:sx n="100" d="100"/>
        <a:sy n="100" d="100"/>
      </p:scale>
      <p:origin x="0" y="0"/>
    </p:cViewPr>
  </p:notesTextViewPr>
  <p:notesViewPr>
    <p:cSldViewPr snapToGrid="0" snapToObjects="1">
      <p:cViewPr varScale="1">
        <p:scale>
          <a:sx n="70" d="100"/>
          <a:sy n="70" d="100"/>
        </p:scale>
        <p:origin x="-354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C36FE9-372B-F241-82BA-0FEF5BAD038F}" type="datetimeFigureOut">
              <a:rPr lang="en-US" smtClean="0"/>
              <a:t>22/02/2015</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10D85A-E845-7C48-BC26-C5D8CC0E7A0E}" type="slidenum">
              <a:rPr lang="en-US" smtClean="0"/>
              <a:t>‹#›</a:t>
            </a:fld>
            <a:endParaRPr lang="en-US"/>
          </a:p>
        </p:txBody>
      </p:sp>
    </p:spTree>
    <p:extLst>
      <p:ext uri="{BB962C8B-B14F-4D97-AF65-F5344CB8AC3E}">
        <p14:creationId xmlns:p14="http://schemas.microsoft.com/office/powerpoint/2010/main" val="12659301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22/02/2015 15:01</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extLst>
      <p:ext uri="{BB962C8B-B14F-4D97-AF65-F5344CB8AC3E}">
        <p14:creationId xmlns:p14="http://schemas.microsoft.com/office/powerpoint/2010/main" val="838074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22/02/2015 15:01</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5</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extLst>
      <p:ext uri="{BB962C8B-B14F-4D97-AF65-F5344CB8AC3E}">
        <p14:creationId xmlns:p14="http://schemas.microsoft.com/office/powerpoint/2010/main" val="838074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22/02/2015 15:01</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6</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extLst>
      <p:ext uri="{BB962C8B-B14F-4D97-AF65-F5344CB8AC3E}">
        <p14:creationId xmlns:p14="http://schemas.microsoft.com/office/powerpoint/2010/main" val="838074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22/02/2015 15:01</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8</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extLst>
      <p:ext uri="{BB962C8B-B14F-4D97-AF65-F5344CB8AC3E}">
        <p14:creationId xmlns:p14="http://schemas.microsoft.com/office/powerpoint/2010/main" val="838074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22/02/2015 15:01</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9</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extLst>
      <p:ext uri="{BB962C8B-B14F-4D97-AF65-F5344CB8AC3E}">
        <p14:creationId xmlns:p14="http://schemas.microsoft.com/office/powerpoint/2010/main" val="838074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22/02/2015 17:44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11</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extLst>
      <p:ext uri="{BB962C8B-B14F-4D97-AF65-F5344CB8AC3E}">
        <p14:creationId xmlns:p14="http://schemas.microsoft.com/office/powerpoint/2010/main" val="838074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22/02/2015 17:56</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13</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extLst>
      <p:ext uri="{BB962C8B-B14F-4D97-AF65-F5344CB8AC3E}">
        <p14:creationId xmlns:p14="http://schemas.microsoft.com/office/powerpoint/2010/main" val="838074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3853890"/>
            <a:ext cx="4038600" cy="777876"/>
          </a:xfrm>
        </p:spPr>
        <p:txBody>
          <a:bodyPr>
            <a:normAutofit/>
          </a:bodyPr>
          <a:lstStyle>
            <a:lvl1pPr>
              <a:defRPr sz="2800"/>
            </a:lvl1pPr>
          </a:lstStyle>
          <a:p>
            <a:r>
              <a:rPr lang="en-GB" smtClean="0"/>
              <a:t>Click to edit Master title style</a:t>
            </a:r>
            <a:endParaRPr/>
          </a:p>
        </p:txBody>
      </p:sp>
      <p:sp>
        <p:nvSpPr>
          <p:cNvPr id="3" name="Subtitle 2"/>
          <p:cNvSpPr>
            <a:spLocks noGrp="1"/>
          </p:cNvSpPr>
          <p:nvPr>
            <p:ph type="subTitle" idx="1"/>
          </p:nvPr>
        </p:nvSpPr>
        <p:spPr>
          <a:xfrm>
            <a:off x="4800600" y="4635502"/>
            <a:ext cx="4038600" cy="623794"/>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a:p>
        </p:txBody>
      </p:sp>
      <p:sp>
        <p:nvSpPr>
          <p:cNvPr id="4" name="Date Placeholder 3"/>
          <p:cNvSpPr>
            <a:spLocks noGrp="1"/>
          </p:cNvSpPr>
          <p:nvPr>
            <p:ph type="dt" sz="half" idx="10"/>
          </p:nvPr>
        </p:nvSpPr>
        <p:spPr>
          <a:xfrm>
            <a:off x="4800600" y="5354700"/>
            <a:ext cx="1232647" cy="304271"/>
          </a:xfrm>
        </p:spPr>
        <p:txBody>
          <a:bodyPr/>
          <a:lstStyle>
            <a:lvl1pPr algn="l">
              <a:defRPr/>
            </a:lvl1pPr>
          </a:lstStyle>
          <a:p>
            <a:fld id="{F8D985B2-9715-C841-A5F5-62CF99827AF3}" type="datetimeFigureOut">
              <a:rPr lang="en-US" smtClean="0"/>
              <a:t>22/02/2015</a:t>
            </a:fld>
            <a:endParaRPr lang="en-US"/>
          </a:p>
        </p:txBody>
      </p:sp>
      <p:sp>
        <p:nvSpPr>
          <p:cNvPr id="5" name="Footer Placeholder 4"/>
          <p:cNvSpPr>
            <a:spLocks noGrp="1"/>
          </p:cNvSpPr>
          <p:nvPr>
            <p:ph type="ftr" sz="quarter" idx="11"/>
          </p:nvPr>
        </p:nvSpPr>
        <p:spPr>
          <a:xfrm>
            <a:off x="6311153" y="5354700"/>
            <a:ext cx="2617694" cy="304271"/>
          </a:xfrm>
        </p:spPr>
        <p:txBody>
          <a:bodyPr/>
          <a:lstStyle>
            <a:lvl1pPr algn="r">
              <a:defRPr/>
            </a:lvl1pPr>
          </a:lstStyle>
          <a:p>
            <a:endParaRPr lang="en-US"/>
          </a:p>
        </p:txBody>
      </p:sp>
      <p:sp>
        <p:nvSpPr>
          <p:cNvPr id="7" name="Rectangle 6"/>
          <p:cNvSpPr/>
          <p:nvPr/>
        </p:nvSpPr>
        <p:spPr>
          <a:xfrm>
            <a:off x="282575" y="190500"/>
            <a:ext cx="4235450" cy="3489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190500"/>
            <a:ext cx="2057400" cy="16992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1981200"/>
            <a:ext cx="2057400" cy="16992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5" y="145678"/>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190500"/>
            <a:ext cx="2057400" cy="16992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1981200"/>
            <a:ext cx="2057400" cy="16992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35479"/>
            <a:ext cx="685800" cy="133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9" y="1905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GB" smtClean="0"/>
              <a:t>Click to edit Master title style</a:t>
            </a:r>
            <a:endParaRPr/>
          </a:p>
        </p:txBody>
      </p:sp>
      <p:sp>
        <p:nvSpPr>
          <p:cNvPr id="5" name="Date Placeholder 4"/>
          <p:cNvSpPr>
            <a:spLocks noGrp="1"/>
          </p:cNvSpPr>
          <p:nvPr>
            <p:ph type="dt" sz="half" idx="10"/>
          </p:nvPr>
        </p:nvSpPr>
        <p:spPr/>
        <p:txBody>
          <a:bodyPr/>
          <a:lstStyle/>
          <a:p>
            <a:fld id="{F8D985B2-9715-C841-A5F5-62CF99827AF3}" type="datetimeFigureOut">
              <a:rPr lang="en-US" smtClean="0"/>
              <a:t>22/02/2015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600C63-A5F5-2D4D-9E50-D3B1254C4DD4}" type="slidenum">
              <a:rPr lang="en-US" smtClean="0"/>
              <a:t>‹#›</a:t>
            </a:fld>
            <a:endParaRPr lang="en-US"/>
          </a:p>
        </p:txBody>
      </p:sp>
      <p:sp>
        <p:nvSpPr>
          <p:cNvPr id="12" name="Content Placeholder 2"/>
          <p:cNvSpPr>
            <a:spLocks noGrp="1"/>
          </p:cNvSpPr>
          <p:nvPr>
            <p:ph sz="half" idx="17"/>
          </p:nvPr>
        </p:nvSpPr>
        <p:spPr>
          <a:xfrm>
            <a:off x="502924" y="1654969"/>
            <a:ext cx="3657413" cy="16383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14" name="Content Placeholder 2"/>
          <p:cNvSpPr>
            <a:spLocks noGrp="1"/>
          </p:cNvSpPr>
          <p:nvPr>
            <p:ph sz="half" idx="18"/>
          </p:nvPr>
        </p:nvSpPr>
        <p:spPr>
          <a:xfrm>
            <a:off x="502924" y="3470804"/>
            <a:ext cx="3657413" cy="16383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15" name="Content Placeholder 2"/>
          <p:cNvSpPr>
            <a:spLocks noGrp="1"/>
          </p:cNvSpPr>
          <p:nvPr>
            <p:ph sz="half" idx="1"/>
          </p:nvPr>
        </p:nvSpPr>
        <p:spPr>
          <a:xfrm>
            <a:off x="4410075" y="1654969"/>
            <a:ext cx="3657600" cy="16383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16" name="Content Placeholder 2"/>
          <p:cNvSpPr>
            <a:spLocks noGrp="1"/>
          </p:cNvSpPr>
          <p:nvPr>
            <p:ph sz="half" idx="16"/>
          </p:nvPr>
        </p:nvSpPr>
        <p:spPr>
          <a:xfrm>
            <a:off x="4410075" y="3474720"/>
            <a:ext cx="3657600" cy="16383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35479"/>
            <a:ext cx="685800" cy="133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9" y="1905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GB" smtClean="0"/>
              <a:t>Click to edit Master title style</a:t>
            </a:r>
            <a:endParaRPr/>
          </a:p>
        </p:txBody>
      </p:sp>
      <p:sp>
        <p:nvSpPr>
          <p:cNvPr id="3" name="Date Placeholder 2"/>
          <p:cNvSpPr>
            <a:spLocks noGrp="1"/>
          </p:cNvSpPr>
          <p:nvPr>
            <p:ph type="dt" sz="half" idx="10"/>
          </p:nvPr>
        </p:nvSpPr>
        <p:spPr/>
        <p:txBody>
          <a:bodyPr/>
          <a:lstStyle/>
          <a:p>
            <a:fld id="{F8D985B2-9715-C841-A5F5-62CF99827AF3}" type="datetimeFigureOut">
              <a:rPr lang="en-US" smtClean="0"/>
              <a:t>22/02/2015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600C63-A5F5-2D4D-9E50-D3B1254C4DD4}"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35478"/>
            <a:ext cx="685800" cy="2518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F8D985B2-9715-C841-A5F5-62CF99827AF3}" type="datetimeFigureOut">
              <a:rPr lang="en-US" smtClean="0"/>
              <a:t>22/02/2015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600C63-A5F5-2D4D-9E50-D3B1254C4DD4}"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9" y="190502"/>
            <a:ext cx="3451225" cy="52876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143124"/>
            <a:ext cx="3255264" cy="968376"/>
          </a:xfrm>
        </p:spPr>
        <p:txBody>
          <a:bodyPr anchor="b">
            <a:normAutofit/>
          </a:bodyPr>
          <a:lstStyle>
            <a:lvl1pPr algn="l">
              <a:defRPr sz="2600" b="0">
                <a:solidFill>
                  <a:schemeClr val="bg1"/>
                </a:solidFill>
              </a:defRPr>
            </a:lvl1pPr>
          </a:lstStyle>
          <a:p>
            <a:r>
              <a:rPr lang="en-GB" smtClean="0"/>
              <a:t>Click to edit Master title style</a:t>
            </a:r>
            <a:endParaRPr dirty="0"/>
          </a:p>
        </p:txBody>
      </p:sp>
      <p:sp>
        <p:nvSpPr>
          <p:cNvPr id="3" name="Content Placeholder 2"/>
          <p:cNvSpPr>
            <a:spLocks noGrp="1"/>
          </p:cNvSpPr>
          <p:nvPr>
            <p:ph idx="1"/>
          </p:nvPr>
        </p:nvSpPr>
        <p:spPr>
          <a:xfrm>
            <a:off x="4168779" y="227544"/>
            <a:ext cx="4597399" cy="4877594"/>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Text Placeholder 3"/>
          <p:cNvSpPr>
            <a:spLocks noGrp="1"/>
          </p:cNvSpPr>
          <p:nvPr>
            <p:ph type="body" sz="half" idx="2"/>
          </p:nvPr>
        </p:nvSpPr>
        <p:spPr>
          <a:xfrm>
            <a:off x="381093" y="3111501"/>
            <a:ext cx="3255264" cy="1993636"/>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7391399" y="5352989"/>
            <a:ext cx="1537447" cy="304271"/>
          </a:xfrm>
        </p:spPr>
        <p:txBody>
          <a:bodyPr/>
          <a:lstStyle/>
          <a:p>
            <a:fld id="{F8D985B2-9715-C841-A5F5-62CF99827AF3}" type="datetimeFigureOut">
              <a:rPr lang="en-US" smtClean="0"/>
              <a:t>22/02/2015</a:t>
            </a:fld>
            <a:endParaRPr lang="en-US"/>
          </a:p>
        </p:txBody>
      </p:sp>
      <p:sp>
        <p:nvSpPr>
          <p:cNvPr id="6" name="Footer Placeholder 5"/>
          <p:cNvSpPr>
            <a:spLocks noGrp="1"/>
          </p:cNvSpPr>
          <p:nvPr>
            <p:ph type="ftr" sz="quarter" idx="11"/>
          </p:nvPr>
        </p:nvSpPr>
        <p:spPr>
          <a:xfrm>
            <a:off x="3859309" y="5352989"/>
            <a:ext cx="3316941" cy="304271"/>
          </a:xfrm>
        </p:spPr>
        <p:txBody>
          <a:bodyPr/>
          <a:lstStyle/>
          <a:p>
            <a:endParaRPr lang="en-US"/>
          </a:p>
        </p:txBody>
      </p:sp>
      <p:sp>
        <p:nvSpPr>
          <p:cNvPr id="9" name="TextBox 8"/>
          <p:cNvSpPr txBox="1"/>
          <p:nvPr/>
        </p:nvSpPr>
        <p:spPr>
          <a:xfrm>
            <a:off x="424895" y="145678"/>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35478"/>
            <a:ext cx="685800" cy="2518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2603500"/>
            <a:ext cx="3898272" cy="726282"/>
          </a:xfrm>
        </p:spPr>
        <p:txBody>
          <a:bodyPr anchor="b">
            <a:normAutofit/>
          </a:bodyPr>
          <a:lstStyle>
            <a:lvl1pPr algn="l">
              <a:defRPr sz="2600" b="0"/>
            </a:lvl1pPr>
          </a:lstStyle>
          <a:p>
            <a:r>
              <a:rPr lang="en-GB" smtClean="0"/>
              <a:t>Click to edit Master title style</a:t>
            </a:r>
            <a:endParaRPr/>
          </a:p>
        </p:txBody>
      </p:sp>
      <p:sp>
        <p:nvSpPr>
          <p:cNvPr id="3" name="Picture Placeholder 2"/>
          <p:cNvSpPr>
            <a:spLocks noGrp="1"/>
          </p:cNvSpPr>
          <p:nvPr>
            <p:ph type="pic" idx="1"/>
          </p:nvPr>
        </p:nvSpPr>
        <p:spPr>
          <a:xfrm>
            <a:off x="277906" y="190502"/>
            <a:ext cx="3460658" cy="52876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4" name="Text Placeholder 3"/>
          <p:cNvSpPr>
            <a:spLocks noGrp="1"/>
          </p:cNvSpPr>
          <p:nvPr>
            <p:ph type="body" sz="half" idx="2"/>
          </p:nvPr>
        </p:nvSpPr>
        <p:spPr>
          <a:xfrm>
            <a:off x="4169404" y="3329782"/>
            <a:ext cx="3898272" cy="1789907"/>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7391399" y="5352989"/>
            <a:ext cx="1537447" cy="304271"/>
          </a:xfrm>
        </p:spPr>
        <p:txBody>
          <a:bodyPr/>
          <a:lstStyle/>
          <a:p>
            <a:fld id="{F8D985B2-9715-C841-A5F5-62CF99827AF3}" type="datetimeFigureOut">
              <a:rPr lang="en-US" smtClean="0"/>
              <a:t>22/02/2015</a:t>
            </a:fld>
            <a:endParaRPr lang="en-US"/>
          </a:p>
        </p:txBody>
      </p:sp>
      <p:sp>
        <p:nvSpPr>
          <p:cNvPr id="6" name="Footer Placeholder 5"/>
          <p:cNvSpPr>
            <a:spLocks noGrp="1"/>
          </p:cNvSpPr>
          <p:nvPr>
            <p:ph type="ftr" sz="quarter" idx="11"/>
          </p:nvPr>
        </p:nvSpPr>
        <p:spPr>
          <a:xfrm>
            <a:off x="4191000" y="5352989"/>
            <a:ext cx="3005138" cy="304271"/>
          </a:xfrm>
        </p:spPr>
        <p:txBody>
          <a:bodyPr/>
          <a:lstStyle/>
          <a:p>
            <a:endParaRPr lang="en-US"/>
          </a:p>
        </p:txBody>
      </p:sp>
      <p:sp>
        <p:nvSpPr>
          <p:cNvPr id="7" name="Slide Number Placeholder 6"/>
          <p:cNvSpPr>
            <a:spLocks noGrp="1"/>
          </p:cNvSpPr>
          <p:nvPr>
            <p:ph type="sldNum" sz="quarter" idx="12"/>
          </p:nvPr>
        </p:nvSpPr>
        <p:spPr/>
        <p:txBody>
          <a:bodyPr/>
          <a:lstStyle/>
          <a:p>
            <a:fld id="{A5600C63-A5F5-2D4D-9E50-D3B1254C4DD4}" type="slidenum">
              <a:rPr lang="en-US" smtClean="0"/>
              <a:t>‹#›</a:t>
            </a:fld>
            <a:endParaRPr lang="en-US"/>
          </a:p>
        </p:txBody>
      </p:sp>
      <p:sp>
        <p:nvSpPr>
          <p:cNvPr id="10" name="TextBox 9"/>
          <p:cNvSpPr txBox="1"/>
          <p:nvPr/>
        </p:nvSpPr>
        <p:spPr>
          <a:xfrm>
            <a:off x="3990110" y="280894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9" y="3686736"/>
            <a:ext cx="6191157" cy="694766"/>
          </a:xfrm>
        </p:spPr>
        <p:txBody>
          <a:bodyPr anchor="b">
            <a:normAutofit/>
          </a:bodyPr>
          <a:lstStyle>
            <a:lvl1pPr algn="l">
              <a:defRPr sz="2600" b="0"/>
            </a:lvl1pPr>
          </a:lstStyle>
          <a:p>
            <a:r>
              <a:rPr lang="en-GB" smtClean="0"/>
              <a:t>Click to edit Master title style</a:t>
            </a:r>
            <a:endParaRPr/>
          </a:p>
        </p:txBody>
      </p:sp>
      <p:sp>
        <p:nvSpPr>
          <p:cNvPr id="3" name="Picture Placeholder 2"/>
          <p:cNvSpPr>
            <a:spLocks noGrp="1"/>
          </p:cNvSpPr>
          <p:nvPr>
            <p:ph type="pic" idx="1"/>
          </p:nvPr>
        </p:nvSpPr>
        <p:spPr>
          <a:xfrm>
            <a:off x="277909" y="190500"/>
            <a:ext cx="6378389" cy="34899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4" name="Text Placeholder 3"/>
          <p:cNvSpPr>
            <a:spLocks noGrp="1"/>
          </p:cNvSpPr>
          <p:nvPr>
            <p:ph type="body" sz="half" idx="2"/>
          </p:nvPr>
        </p:nvSpPr>
        <p:spPr>
          <a:xfrm>
            <a:off x="506509" y="4381500"/>
            <a:ext cx="6191157" cy="738188"/>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F8D985B2-9715-C841-A5F5-62CF99827AF3}" type="datetimeFigureOut">
              <a:rPr lang="en-US" smtClean="0"/>
              <a:t>22/02/2015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600C63-A5F5-2D4D-9E50-D3B1254C4DD4}" type="slidenum">
              <a:rPr lang="en-US" smtClean="0"/>
              <a:t>‹#›</a:t>
            </a:fld>
            <a:endParaRPr lang="en-US"/>
          </a:p>
        </p:txBody>
      </p:sp>
      <p:sp>
        <p:nvSpPr>
          <p:cNvPr id="8" name="Rectangle 7"/>
          <p:cNvSpPr/>
          <p:nvPr/>
        </p:nvSpPr>
        <p:spPr>
          <a:xfrm>
            <a:off x="6802438" y="190500"/>
            <a:ext cx="2057400" cy="16992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1981200"/>
            <a:ext cx="2057400" cy="16992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386066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8" y="190502"/>
            <a:ext cx="6387167" cy="52876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8" y="2143124"/>
            <a:ext cx="6181611" cy="968376"/>
          </a:xfrm>
        </p:spPr>
        <p:txBody>
          <a:bodyPr anchor="b">
            <a:normAutofit/>
          </a:bodyPr>
          <a:lstStyle>
            <a:lvl1pPr algn="l">
              <a:defRPr sz="2600" b="0">
                <a:solidFill>
                  <a:schemeClr val="bg1"/>
                </a:solidFill>
              </a:defRPr>
            </a:lvl1pPr>
          </a:lstStyle>
          <a:p>
            <a:r>
              <a:rPr lang="en-GB" smtClean="0"/>
              <a:t>Click to edit Master title style</a:t>
            </a:r>
            <a:endParaRPr/>
          </a:p>
        </p:txBody>
      </p:sp>
      <p:sp>
        <p:nvSpPr>
          <p:cNvPr id="4" name="Text Placeholder 3"/>
          <p:cNvSpPr>
            <a:spLocks noGrp="1"/>
          </p:cNvSpPr>
          <p:nvPr>
            <p:ph type="body" sz="half" idx="2"/>
          </p:nvPr>
        </p:nvSpPr>
        <p:spPr>
          <a:xfrm>
            <a:off x="381094" y="3111501"/>
            <a:ext cx="6179566" cy="1993636"/>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5212262" y="5196340"/>
            <a:ext cx="1348398" cy="304271"/>
          </a:xfrm>
        </p:spPr>
        <p:txBody>
          <a:bodyPr/>
          <a:lstStyle>
            <a:lvl1pPr>
              <a:defRPr>
                <a:solidFill>
                  <a:schemeClr val="bg1"/>
                </a:solidFill>
              </a:defRPr>
            </a:lvl1pPr>
          </a:lstStyle>
          <a:p>
            <a:fld id="{F8D985B2-9715-C841-A5F5-62CF99827AF3}" type="datetimeFigureOut">
              <a:rPr lang="en-US" smtClean="0"/>
              <a:t>22/02/2015</a:t>
            </a:fld>
            <a:endParaRPr lang="en-US"/>
          </a:p>
        </p:txBody>
      </p:sp>
      <p:sp>
        <p:nvSpPr>
          <p:cNvPr id="6" name="Footer Placeholder 5"/>
          <p:cNvSpPr>
            <a:spLocks noGrp="1"/>
          </p:cNvSpPr>
          <p:nvPr>
            <p:ph type="ftr" sz="quarter" idx="11"/>
          </p:nvPr>
        </p:nvSpPr>
        <p:spPr>
          <a:xfrm>
            <a:off x="381099" y="5196340"/>
            <a:ext cx="4648105" cy="304271"/>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A5600C63-A5F5-2D4D-9E50-D3B1254C4DD4}" type="slidenum">
              <a:rPr lang="en-US" smtClean="0"/>
              <a:t>‹#›</a:t>
            </a:fld>
            <a:endParaRPr lang="en-US"/>
          </a:p>
        </p:txBody>
      </p:sp>
      <p:sp>
        <p:nvSpPr>
          <p:cNvPr id="9" name="TextBox 8"/>
          <p:cNvSpPr txBox="1"/>
          <p:nvPr/>
        </p:nvSpPr>
        <p:spPr>
          <a:xfrm>
            <a:off x="424895" y="145678"/>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190500"/>
            <a:ext cx="2057400" cy="16992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1979117"/>
            <a:ext cx="2057400" cy="1699260"/>
          </a:xfrm>
        </p:spPr>
        <p:txBody>
          <a:bodyPr/>
          <a:lstStyle>
            <a:lvl1pPr>
              <a:buNone/>
              <a:defRPr/>
            </a:lvl1pPr>
          </a:lstStyle>
          <a:p>
            <a:r>
              <a:rPr lang="en-GB" smtClean="0"/>
              <a:t>Drag picture to placeholder or click icon to add</a:t>
            </a:r>
            <a:endParaRPr/>
          </a:p>
        </p:txBody>
      </p:sp>
      <p:sp>
        <p:nvSpPr>
          <p:cNvPr id="13" name="Picture Placeholder 12"/>
          <p:cNvSpPr>
            <a:spLocks noGrp="1"/>
          </p:cNvSpPr>
          <p:nvPr>
            <p:ph type="pic" sz="quarter" idx="14"/>
          </p:nvPr>
        </p:nvSpPr>
        <p:spPr>
          <a:xfrm>
            <a:off x="6802438" y="3779520"/>
            <a:ext cx="2057400" cy="1699260"/>
          </a:xfrm>
        </p:spPr>
        <p:txBody>
          <a:bodyPr/>
          <a:lstStyle>
            <a:lvl1pPr>
              <a:buNone/>
              <a:defRPr/>
            </a:lvl1pPr>
          </a:lstStyle>
          <a:p>
            <a:r>
              <a:rPr lang="en-GB" smtClean="0"/>
              <a:t>Drag picture to placeholder or click icon to add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190502"/>
            <a:ext cx="4235450" cy="52876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143124"/>
            <a:ext cx="4016633" cy="968376"/>
          </a:xfrm>
        </p:spPr>
        <p:txBody>
          <a:bodyPr anchor="b">
            <a:normAutofit/>
          </a:bodyPr>
          <a:lstStyle>
            <a:lvl1pPr algn="l">
              <a:defRPr sz="2600" b="0">
                <a:solidFill>
                  <a:schemeClr val="bg1"/>
                </a:solidFill>
              </a:defRPr>
            </a:lvl1pPr>
          </a:lstStyle>
          <a:p>
            <a:r>
              <a:rPr lang="en-GB" smtClean="0"/>
              <a:t>Click to edit Master title style</a:t>
            </a:r>
            <a:endParaRPr/>
          </a:p>
        </p:txBody>
      </p:sp>
      <p:sp>
        <p:nvSpPr>
          <p:cNvPr id="4" name="Text Placeholder 3"/>
          <p:cNvSpPr>
            <a:spLocks noGrp="1"/>
          </p:cNvSpPr>
          <p:nvPr>
            <p:ph type="body" sz="half" idx="2"/>
          </p:nvPr>
        </p:nvSpPr>
        <p:spPr>
          <a:xfrm>
            <a:off x="381094" y="3111501"/>
            <a:ext cx="4015304" cy="1993636"/>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3048000" y="5196340"/>
            <a:ext cx="1348398" cy="304271"/>
          </a:xfrm>
        </p:spPr>
        <p:txBody>
          <a:bodyPr/>
          <a:lstStyle>
            <a:lvl1pPr>
              <a:defRPr>
                <a:solidFill>
                  <a:schemeClr val="bg1"/>
                </a:solidFill>
              </a:defRPr>
            </a:lvl1pPr>
          </a:lstStyle>
          <a:p>
            <a:fld id="{F8D985B2-9715-C841-A5F5-62CF99827AF3}" type="datetimeFigureOut">
              <a:rPr lang="en-US" smtClean="0"/>
              <a:t>22/02/2015</a:t>
            </a:fld>
            <a:endParaRPr lang="en-US"/>
          </a:p>
        </p:txBody>
      </p:sp>
      <p:sp>
        <p:nvSpPr>
          <p:cNvPr id="6" name="Footer Placeholder 5"/>
          <p:cNvSpPr>
            <a:spLocks noGrp="1"/>
          </p:cNvSpPr>
          <p:nvPr>
            <p:ph type="ftr" sz="quarter" idx="11"/>
          </p:nvPr>
        </p:nvSpPr>
        <p:spPr>
          <a:xfrm>
            <a:off x="381099" y="5196340"/>
            <a:ext cx="2590705" cy="304271"/>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A5600C63-A5F5-2D4D-9E50-D3B1254C4DD4}" type="slidenum">
              <a:rPr lang="en-US" smtClean="0"/>
              <a:t>‹#›</a:t>
            </a:fld>
            <a:endParaRPr lang="en-US"/>
          </a:p>
        </p:txBody>
      </p:sp>
      <p:sp>
        <p:nvSpPr>
          <p:cNvPr id="9" name="TextBox 8"/>
          <p:cNvSpPr txBox="1"/>
          <p:nvPr/>
        </p:nvSpPr>
        <p:spPr>
          <a:xfrm>
            <a:off x="424895" y="145678"/>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190500"/>
            <a:ext cx="2057400" cy="16992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3778939"/>
            <a:ext cx="2057400" cy="16992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190500"/>
            <a:ext cx="2057400" cy="1699260"/>
          </a:xfrm>
        </p:spPr>
        <p:txBody>
          <a:bodyPr/>
          <a:lstStyle>
            <a:lvl1pPr>
              <a:buNone/>
              <a:defRPr/>
            </a:lvl1pPr>
          </a:lstStyle>
          <a:p>
            <a:r>
              <a:rPr lang="en-GB" smtClean="0"/>
              <a:t>Drag picture to placeholder or click icon to add</a:t>
            </a:r>
            <a:endParaRPr/>
          </a:p>
        </p:txBody>
      </p:sp>
      <p:sp>
        <p:nvSpPr>
          <p:cNvPr id="13" name="Picture Placeholder 12"/>
          <p:cNvSpPr>
            <a:spLocks noGrp="1"/>
          </p:cNvSpPr>
          <p:nvPr>
            <p:ph type="pic" sz="quarter" idx="14"/>
          </p:nvPr>
        </p:nvSpPr>
        <p:spPr>
          <a:xfrm>
            <a:off x="4624388" y="1984719"/>
            <a:ext cx="2057400" cy="1699260"/>
          </a:xfrm>
        </p:spPr>
        <p:txBody>
          <a:bodyPr/>
          <a:lstStyle>
            <a:lvl1pPr>
              <a:buNone/>
              <a:defRPr/>
            </a:lvl1pPr>
          </a:lstStyle>
          <a:p>
            <a:r>
              <a:rPr lang="en-GB" smtClean="0"/>
              <a:t>Drag picture to placeholder or click icon to add</a:t>
            </a:r>
            <a:endParaRPr/>
          </a:p>
        </p:txBody>
      </p:sp>
      <p:sp>
        <p:nvSpPr>
          <p:cNvPr id="14" name="Picture Placeholder 12"/>
          <p:cNvSpPr>
            <a:spLocks noGrp="1"/>
          </p:cNvSpPr>
          <p:nvPr>
            <p:ph type="pic" sz="quarter" idx="15"/>
          </p:nvPr>
        </p:nvSpPr>
        <p:spPr>
          <a:xfrm>
            <a:off x="6803136" y="1984719"/>
            <a:ext cx="2057400" cy="3489960"/>
          </a:xfrm>
        </p:spPr>
        <p:txBody>
          <a:bodyPr/>
          <a:lstStyle>
            <a:lvl1pPr>
              <a:buNone/>
              <a:defRPr/>
            </a:lvl1pPr>
          </a:lstStyle>
          <a:p>
            <a:r>
              <a:rPr lang="en-GB"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35478"/>
            <a:ext cx="685800" cy="2518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2603500"/>
            <a:ext cx="3108960" cy="726282"/>
          </a:xfrm>
        </p:spPr>
        <p:txBody>
          <a:bodyPr anchor="b">
            <a:normAutofit/>
          </a:bodyPr>
          <a:lstStyle>
            <a:lvl1pPr algn="l">
              <a:defRPr sz="2600" b="0"/>
            </a:lvl1pPr>
          </a:lstStyle>
          <a:p>
            <a:r>
              <a:rPr lang="en-GB" smtClean="0"/>
              <a:t>Click to edit Master title style</a:t>
            </a:r>
            <a:endParaRPr/>
          </a:p>
        </p:txBody>
      </p:sp>
      <p:sp>
        <p:nvSpPr>
          <p:cNvPr id="3" name="Picture Placeholder 2"/>
          <p:cNvSpPr>
            <a:spLocks noGrp="1"/>
          </p:cNvSpPr>
          <p:nvPr>
            <p:ph type="pic" idx="1"/>
          </p:nvPr>
        </p:nvSpPr>
        <p:spPr>
          <a:xfrm>
            <a:off x="277909" y="1971040"/>
            <a:ext cx="4240119" cy="34899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4" name="Text Placeholder 3"/>
          <p:cNvSpPr>
            <a:spLocks noGrp="1"/>
          </p:cNvSpPr>
          <p:nvPr>
            <p:ph type="body" sz="half" idx="2"/>
          </p:nvPr>
        </p:nvSpPr>
        <p:spPr>
          <a:xfrm>
            <a:off x="4953000" y="3329782"/>
            <a:ext cx="3108960" cy="1789907"/>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7391399" y="5352989"/>
            <a:ext cx="1537447" cy="304271"/>
          </a:xfrm>
        </p:spPr>
        <p:txBody>
          <a:bodyPr/>
          <a:lstStyle/>
          <a:p>
            <a:fld id="{F8D985B2-9715-C841-A5F5-62CF99827AF3}" type="datetimeFigureOut">
              <a:rPr lang="en-US" smtClean="0"/>
              <a:t>22/02/2015</a:t>
            </a:fld>
            <a:endParaRPr lang="en-US"/>
          </a:p>
        </p:txBody>
      </p:sp>
      <p:sp>
        <p:nvSpPr>
          <p:cNvPr id="6" name="Footer Placeholder 5"/>
          <p:cNvSpPr>
            <a:spLocks noGrp="1"/>
          </p:cNvSpPr>
          <p:nvPr>
            <p:ph type="ftr" sz="quarter" idx="11"/>
          </p:nvPr>
        </p:nvSpPr>
        <p:spPr>
          <a:xfrm>
            <a:off x="4191000" y="5352989"/>
            <a:ext cx="3005138" cy="304271"/>
          </a:xfrm>
        </p:spPr>
        <p:txBody>
          <a:bodyPr/>
          <a:lstStyle/>
          <a:p>
            <a:endParaRPr lang="en-US"/>
          </a:p>
        </p:txBody>
      </p:sp>
      <p:sp>
        <p:nvSpPr>
          <p:cNvPr id="7" name="Slide Number Placeholder 6"/>
          <p:cNvSpPr>
            <a:spLocks noGrp="1"/>
          </p:cNvSpPr>
          <p:nvPr>
            <p:ph type="sldNum" sz="quarter" idx="12"/>
          </p:nvPr>
        </p:nvSpPr>
        <p:spPr/>
        <p:txBody>
          <a:bodyPr/>
          <a:lstStyle/>
          <a:p>
            <a:fld id="{A5600C63-A5F5-2D4D-9E50-D3B1254C4DD4}" type="slidenum">
              <a:rPr lang="en-US" smtClean="0"/>
              <a:t>‹#›</a:t>
            </a:fld>
            <a:endParaRPr lang="en-US"/>
          </a:p>
        </p:txBody>
      </p:sp>
      <p:sp>
        <p:nvSpPr>
          <p:cNvPr id="10" name="TextBox 9"/>
          <p:cNvSpPr txBox="1"/>
          <p:nvPr/>
        </p:nvSpPr>
        <p:spPr>
          <a:xfrm>
            <a:off x="4750361" y="280894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190500"/>
            <a:ext cx="2057400" cy="1699260"/>
          </a:xfrm>
        </p:spPr>
        <p:txBody>
          <a:bodyPr/>
          <a:lstStyle>
            <a:lvl1pPr>
              <a:buNone/>
              <a:defRPr/>
            </a:lvl1pPr>
          </a:lstStyle>
          <a:p>
            <a:r>
              <a:rPr lang="en-GB" smtClean="0"/>
              <a:t>Drag picture to placeholder or click icon to add</a:t>
            </a:r>
            <a:endParaRPr/>
          </a:p>
        </p:txBody>
      </p:sp>
      <p:sp>
        <p:nvSpPr>
          <p:cNvPr id="15" name="Picture Placeholder 12"/>
          <p:cNvSpPr>
            <a:spLocks noGrp="1"/>
          </p:cNvSpPr>
          <p:nvPr>
            <p:ph type="pic" sz="quarter" idx="14"/>
          </p:nvPr>
        </p:nvSpPr>
        <p:spPr>
          <a:xfrm>
            <a:off x="2460625" y="190500"/>
            <a:ext cx="2057400" cy="1699260"/>
          </a:xfrm>
        </p:spPr>
        <p:txBody>
          <a:bodyPr/>
          <a:lstStyle>
            <a:lvl1pPr>
              <a:buNone/>
              <a:defRPr/>
            </a:lvl1pPr>
          </a:lstStyle>
          <a:p>
            <a:r>
              <a:rPr lang="en-GB" smtClean="0"/>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35479"/>
            <a:ext cx="685800" cy="133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9" y="1905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GB"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F8D985B2-9715-C841-A5F5-62CF99827AF3}" type="datetimeFigureOut">
              <a:rPr lang="en-US" smtClean="0"/>
              <a:t>22/02/2015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00C63-A5F5-2D4D-9E50-D3B1254C4DD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4" y="235479"/>
            <a:ext cx="642097" cy="133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F8D985B2-9715-C841-A5F5-62CF99827AF3}" type="datetimeFigureOut">
              <a:rPr lang="en-US" smtClean="0"/>
              <a:t>22/02/2015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00C63-A5F5-2D4D-9E50-D3B1254C4DD4}" type="slidenum">
              <a:rPr lang="en-US" smtClean="0"/>
              <a:t>‹#›</a:t>
            </a:fld>
            <a:endParaRPr lang="en-US"/>
          </a:p>
        </p:txBody>
      </p:sp>
      <p:sp>
        <p:nvSpPr>
          <p:cNvPr id="9" name="TextBox 8"/>
          <p:cNvSpPr txBox="1"/>
          <p:nvPr/>
        </p:nvSpPr>
        <p:spPr>
          <a:xfrm>
            <a:off x="223189" y="1905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35479"/>
            <a:ext cx="91440" cy="133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35478"/>
            <a:ext cx="685800" cy="2518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795619"/>
            <a:ext cx="681318" cy="4309519"/>
          </a:xfrm>
        </p:spPr>
        <p:txBody>
          <a:bodyPr vert="eaVert" anchor="t" anchorCtr="0"/>
          <a:lstStyle/>
          <a:p>
            <a:r>
              <a:rPr lang="en-GB" smtClean="0"/>
              <a:t>Click to edit Master title style</a:t>
            </a:r>
            <a:endParaRPr/>
          </a:p>
        </p:txBody>
      </p:sp>
      <p:sp>
        <p:nvSpPr>
          <p:cNvPr id="3" name="Vertical Text Placeholder 2"/>
          <p:cNvSpPr>
            <a:spLocks noGrp="1"/>
          </p:cNvSpPr>
          <p:nvPr>
            <p:ph type="body" orient="vert" idx="1"/>
          </p:nvPr>
        </p:nvSpPr>
        <p:spPr>
          <a:xfrm>
            <a:off x="457200" y="798964"/>
            <a:ext cx="6858000" cy="4320724"/>
          </a:xfrm>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F8D985B2-9715-C841-A5F5-62CF99827AF3}" type="datetimeFigureOut">
              <a:rPr lang="en-US" smtClean="0"/>
              <a:t>22/02/2015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00C63-A5F5-2D4D-9E50-D3B1254C4DD4}" type="slidenum">
              <a:rPr lang="en-US" smtClean="0"/>
              <a:t>‹#›</a:t>
            </a:fld>
            <a:endParaRPr lang="en-US"/>
          </a:p>
        </p:txBody>
      </p:sp>
      <p:sp>
        <p:nvSpPr>
          <p:cNvPr id="9" name="TextBox 8"/>
          <p:cNvSpPr txBox="1"/>
          <p:nvPr/>
        </p:nvSpPr>
        <p:spPr>
          <a:xfrm rot="16200000">
            <a:off x="8614854" y="421890"/>
            <a:ext cx="217424"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Slide 7">
    <p:bg>
      <p:bgPr>
        <a:solidFill>
          <a:srgbClr val="75367A"/>
        </a:solidFill>
        <a:effectLst/>
      </p:bgPr>
    </p:bg>
    <p:spTree>
      <p:nvGrpSpPr>
        <p:cNvPr id="1" name=""/>
        <p:cNvGrpSpPr/>
        <p:nvPr/>
      </p:nvGrpSpPr>
      <p:grpSpPr>
        <a:xfrm>
          <a:off x="0" y="0"/>
          <a:ext cx="0" cy="0"/>
          <a:chOff x="0" y="0"/>
          <a:chExt cx="0" cy="0"/>
        </a:xfrm>
      </p:grpSpPr>
      <p:pic>
        <p:nvPicPr>
          <p:cNvPr id="6" name="Picture 5" descr="purpl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1" cy="5715000"/>
          </a:xfrm>
          <a:prstGeom prst="rect">
            <a:avLst/>
          </a:prstGeom>
        </p:spPr>
      </p:pic>
      <p:pic>
        <p:nvPicPr>
          <p:cNvPr id="5" name="Picture 4" descr="blockstocode.png"/>
          <p:cNvPicPr>
            <a:picLocks noChangeAspect="1"/>
          </p:cNvPicPr>
          <p:nvPr userDrawn="1"/>
        </p:nvPicPr>
        <p:blipFill rotWithShape="1">
          <a:blip r:embed="rId3">
            <a:extLst>
              <a:ext uri="{28A0092B-C50C-407E-A947-70E740481C1C}">
                <a14:useLocalDpi xmlns:a14="http://schemas.microsoft.com/office/drawing/2010/main" val="0"/>
              </a:ext>
            </a:extLst>
          </a:blip>
          <a:srcRect t="-652"/>
          <a:stretch/>
        </p:blipFill>
        <p:spPr>
          <a:xfrm>
            <a:off x="0" y="-37353"/>
            <a:ext cx="9144000" cy="5752353"/>
          </a:xfrm>
          <a:prstGeom prst="rect">
            <a:avLst/>
          </a:prstGeom>
        </p:spPr>
      </p:pic>
      <p:sp>
        <p:nvSpPr>
          <p:cNvPr id="17" name="Rectangle 16"/>
          <p:cNvSpPr/>
          <p:nvPr userDrawn="1"/>
        </p:nvSpPr>
        <p:spPr bwMode="gray">
          <a:xfrm>
            <a:off x="201929" y="1736810"/>
            <a:ext cx="4033912" cy="3735633"/>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53" tIns="107563" rIns="134453" bIns="107563" numCol="1" spcCol="0" rtlCol="0" fromWordArt="0" anchor="t" anchorCtr="0" forceAA="0" compatLnSpc="1">
            <a:prstTxWarp prst="textNoShape">
              <a:avLst/>
            </a:prstTxWarp>
            <a:noAutofit/>
          </a:bodyPr>
          <a:lstStyle/>
          <a:p>
            <a:pPr algn="ctr" defTabSz="685553" fontAlgn="base">
              <a:lnSpc>
                <a:spcPct val="90000"/>
              </a:lnSpc>
              <a:spcBef>
                <a:spcPct val="0"/>
              </a:spcBef>
              <a:spcAft>
                <a:spcPct val="0"/>
              </a:spcAft>
            </a:pPr>
            <a:endParaRPr lang="en-US" sz="18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00765" y="1735390"/>
            <a:ext cx="4035079" cy="2242800"/>
          </a:xfrm>
          <a:noFill/>
        </p:spPr>
        <p:txBody>
          <a:bodyPr lIns="107563" tIns="67227" rIns="107563" bIns="67227" anchor="t" anchorCtr="0"/>
          <a:lstStyle>
            <a:lvl1pPr>
              <a:defRPr sz="4000" spc="-74"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00765" y="3978190"/>
            <a:ext cx="4035079" cy="1494253"/>
          </a:xfrm>
          <a:noFill/>
        </p:spPr>
        <p:txBody>
          <a:bodyPr tIns="80672" bIns="80672">
            <a:noAutofit/>
          </a:bodyPr>
          <a:lstStyle>
            <a:lvl1pPr marL="0" indent="0">
              <a:spcBef>
                <a:spcPts val="0"/>
              </a:spcBef>
              <a:buNone/>
              <a:defRPr sz="2400">
                <a:gradFill>
                  <a:gsLst>
                    <a:gs pos="1250">
                      <a:srgbClr val="FFFFFF"/>
                    </a:gs>
                    <a:gs pos="99000">
                      <a:srgbClr val="FFFFFF"/>
                    </a:gs>
                  </a:gsLst>
                  <a:lin ang="5400000" scaled="0"/>
                </a:gradFill>
              </a:defRPr>
            </a:lvl1pPr>
          </a:lstStyle>
          <a:p>
            <a:pPr lvl="0"/>
            <a:r>
              <a:rPr lang="en-US" dirty="0" smtClean="0"/>
              <a:t>Speaker Name</a:t>
            </a:r>
            <a:endParaRPr lang="en-US" dirty="0"/>
          </a:p>
        </p:txBody>
      </p:sp>
    </p:spTree>
    <p:extLst>
      <p:ext uri="{BB962C8B-B14F-4D97-AF65-F5344CB8AC3E}">
        <p14:creationId xmlns:p14="http://schemas.microsoft.com/office/powerpoint/2010/main" val="40097685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Slide 7 for internal audiences">
    <p:spTree>
      <p:nvGrpSpPr>
        <p:cNvPr id="1" name=""/>
        <p:cNvGrpSpPr/>
        <p:nvPr/>
      </p:nvGrpSpPr>
      <p:grpSpPr>
        <a:xfrm>
          <a:off x="0" y="0"/>
          <a:ext cx="0" cy="0"/>
          <a:chOff x="0" y="0"/>
          <a:chExt cx="0" cy="0"/>
        </a:xfrm>
      </p:grpSpPr>
      <p:pic>
        <p:nvPicPr>
          <p:cNvPr id="6" name="Picture 5" descr="keepcalmbackground4.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19" name="Rectangle 18"/>
          <p:cNvSpPr/>
          <p:nvPr userDrawn="1"/>
        </p:nvSpPr>
        <p:spPr bwMode="gray">
          <a:xfrm>
            <a:off x="201929" y="1736810"/>
            <a:ext cx="4033912" cy="3735633"/>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53" tIns="107563" rIns="134453" bIns="107563" numCol="1" spcCol="0" rtlCol="0" fromWordArt="0" anchor="t" anchorCtr="0" forceAA="0" compatLnSpc="1">
            <a:prstTxWarp prst="textNoShape">
              <a:avLst/>
            </a:prstTxWarp>
            <a:noAutofit/>
          </a:bodyPr>
          <a:lstStyle/>
          <a:p>
            <a:pPr algn="ctr" defTabSz="685553" fontAlgn="base">
              <a:lnSpc>
                <a:spcPct val="90000"/>
              </a:lnSpc>
              <a:spcBef>
                <a:spcPct val="0"/>
              </a:spcBef>
              <a:spcAft>
                <a:spcPct val="0"/>
              </a:spcAft>
            </a:pPr>
            <a:endParaRPr lang="en-US" sz="18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2" descr="D:\Documents\Projects\2012 Projects\_Template-Templates\MS Visual ID\Artwork\MSFT_cornerstone_tiles\CornerStoneTile-Blank\screen\CS_Tile_Lime382_rgb.png"/>
          <p:cNvPicPr>
            <a:picLocks noChangeAspect="1" noChangeArrowheads="1"/>
          </p:cNvPicPr>
          <p:nvPr userDrawn="1"/>
        </p:nvPicPr>
        <p:blipFill>
          <a:blip r:embed="rId3" cstate="screen">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201931" y="242558"/>
            <a:ext cx="1344637" cy="1494253"/>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00765" y="1735390"/>
            <a:ext cx="4035079" cy="2242800"/>
          </a:xfrm>
          <a:noFill/>
        </p:spPr>
        <p:txBody>
          <a:bodyPr lIns="107563" tIns="67227" rIns="107563" bIns="67227" anchor="t" anchorCtr="0"/>
          <a:lstStyle>
            <a:lvl1pPr>
              <a:defRPr sz="4000" spc="-74"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00765" y="3978190"/>
            <a:ext cx="4035079" cy="1494253"/>
          </a:xfrm>
          <a:noFill/>
        </p:spPr>
        <p:txBody>
          <a:bodyPr tIns="80672" bIns="80672">
            <a:noAutofit/>
          </a:bodyPr>
          <a:lstStyle>
            <a:lvl1pPr marL="0" indent="0">
              <a:spcBef>
                <a:spcPts val="0"/>
              </a:spcBef>
              <a:buNone/>
              <a:defRPr sz="2400">
                <a:gradFill>
                  <a:gsLst>
                    <a:gs pos="1250">
                      <a:srgbClr val="FFFFFF"/>
                    </a:gs>
                    <a:gs pos="99000">
                      <a:srgbClr val="FFFFFF"/>
                    </a:gs>
                  </a:gsLst>
                  <a:lin ang="5400000" scaled="0"/>
                </a:gradFill>
              </a:defRPr>
            </a:lvl1pPr>
          </a:lstStyle>
          <a:p>
            <a:pPr lvl="0"/>
            <a:r>
              <a:rPr lang="en-US" dirty="0" smtClean="0"/>
              <a:t>Speaker Name</a:t>
            </a:r>
            <a:endParaRPr lang="en-US" dirty="0"/>
          </a:p>
        </p:txBody>
      </p:sp>
    </p:spTree>
    <p:extLst>
      <p:ext uri="{BB962C8B-B14F-4D97-AF65-F5344CB8AC3E}">
        <p14:creationId xmlns:p14="http://schemas.microsoft.com/office/powerpoint/2010/main" val="34837201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Blank Accent Color 1">
    <p:bg>
      <p:bgPr>
        <a:solidFill>
          <a:schemeClr val="accent1"/>
        </a:solidFill>
        <a:effectLst/>
      </p:bgPr>
    </p:bg>
    <p:spTree>
      <p:nvGrpSpPr>
        <p:cNvPr id="1" name=""/>
        <p:cNvGrpSpPr/>
        <p:nvPr/>
      </p:nvGrpSpPr>
      <p:grpSpPr>
        <a:xfrm>
          <a:off x="0" y="0"/>
          <a:ext cx="0" cy="0"/>
          <a:chOff x="0" y="0"/>
          <a:chExt cx="0" cy="0"/>
        </a:xfrm>
      </p:grpSpPr>
      <p:pic>
        <p:nvPicPr>
          <p:cNvPr id="6" name="Picture 5" descr="thinklikeacomput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9400"/>
            <a:ext cx="9144000" cy="5143500"/>
          </a:xfrm>
          <a:prstGeom prst="rect">
            <a:avLst/>
          </a:prstGeom>
        </p:spPr>
      </p:pic>
      <p:sp>
        <p:nvSpPr>
          <p:cNvPr id="2" name="Rectangle 1"/>
          <p:cNvSpPr/>
          <p:nvPr userDrawn="1"/>
        </p:nvSpPr>
        <p:spPr bwMode="gray">
          <a:xfrm>
            <a:off x="201929" y="1736810"/>
            <a:ext cx="4033912" cy="3735633"/>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53" tIns="107563" rIns="134453" bIns="107563" numCol="1" spcCol="0" rtlCol="0" fromWordArt="0" anchor="t" anchorCtr="0" forceAA="0" compatLnSpc="1">
            <a:prstTxWarp prst="textNoShape">
              <a:avLst/>
            </a:prstTxWarp>
            <a:noAutofit/>
          </a:bodyPr>
          <a:lstStyle/>
          <a:p>
            <a:pPr algn="ctr" defTabSz="685553" fontAlgn="base">
              <a:lnSpc>
                <a:spcPct val="90000"/>
              </a:lnSpc>
              <a:spcBef>
                <a:spcPct val="0"/>
              </a:spcBef>
              <a:spcAft>
                <a:spcPct val="0"/>
              </a:spcAft>
            </a:pPr>
            <a:endParaRPr lang="en-US" sz="18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itle 1"/>
          <p:cNvSpPr>
            <a:spLocks noGrp="1"/>
          </p:cNvSpPr>
          <p:nvPr>
            <p:ph type="title" hasCustomPrompt="1"/>
          </p:nvPr>
        </p:nvSpPr>
        <p:spPr bwMode="ltGray">
          <a:xfrm>
            <a:off x="200765" y="1735390"/>
            <a:ext cx="4035079" cy="2242800"/>
          </a:xfrm>
          <a:noFill/>
        </p:spPr>
        <p:txBody>
          <a:bodyPr lIns="107563" tIns="67227" rIns="107563" bIns="67227" anchor="t" anchorCtr="0"/>
          <a:lstStyle>
            <a:lvl1pPr>
              <a:defRPr sz="4000" spc="-74"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4" name="Text Placeholder 2"/>
          <p:cNvSpPr>
            <a:spLocks noGrp="1"/>
          </p:cNvSpPr>
          <p:nvPr>
            <p:ph type="body" sz="quarter" idx="14" hasCustomPrompt="1"/>
          </p:nvPr>
        </p:nvSpPr>
        <p:spPr bwMode="ltGray">
          <a:xfrm>
            <a:off x="200765" y="3978190"/>
            <a:ext cx="4035079" cy="1494253"/>
          </a:xfrm>
          <a:noFill/>
        </p:spPr>
        <p:txBody>
          <a:bodyPr tIns="80672" bIns="80672">
            <a:noAutofit/>
          </a:bodyPr>
          <a:lstStyle>
            <a:lvl1pPr marL="0" indent="0">
              <a:spcBef>
                <a:spcPts val="0"/>
              </a:spcBef>
              <a:buNone/>
              <a:defRPr sz="2400">
                <a:gradFill>
                  <a:gsLst>
                    <a:gs pos="1250">
                      <a:srgbClr val="FFFFFF"/>
                    </a:gs>
                    <a:gs pos="99000">
                      <a:srgbClr val="FFFFFF"/>
                    </a:gs>
                  </a:gsLst>
                  <a:lin ang="5400000" scaled="0"/>
                </a:gradFill>
              </a:defRPr>
            </a:lvl1pPr>
          </a:lstStyle>
          <a:p>
            <a:pPr lvl="0"/>
            <a:r>
              <a:rPr lang="en-US" dirty="0" smtClean="0"/>
              <a:t>Speaker Name</a:t>
            </a:r>
            <a:endParaRPr lang="en-US" dirty="0"/>
          </a:p>
        </p:txBody>
      </p:sp>
    </p:spTree>
    <p:extLst>
      <p:ext uri="{BB962C8B-B14F-4D97-AF65-F5344CB8AC3E}">
        <p14:creationId xmlns:p14="http://schemas.microsoft.com/office/powerpoint/2010/main" val="1245419242"/>
      </p:ext>
    </p:extLst>
  </p:cSld>
  <p:clrMapOvr>
    <a:overrideClrMapping bg1="dk1" tx1="lt1" bg2="dk2" tx2="lt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3153231"/>
      </p:ext>
    </p:extLst>
  </p:cSld>
  <p:clrMapOvr>
    <a:overrideClrMapping bg1="dk1" tx1="lt1" bg2="dk2" tx2="lt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Section Title Accent Color 2">
    <p:bg>
      <p:bgPr>
        <a:solidFill>
          <a:schemeClr val="accent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7362" r="2512"/>
          <a:stretch/>
        </p:blipFill>
        <p:spPr>
          <a:xfrm>
            <a:off x="1" y="0"/>
            <a:ext cx="9143999" cy="5710296"/>
          </a:xfrm>
          <a:prstGeom prst="rect">
            <a:avLst/>
          </a:prstGeom>
        </p:spPr>
      </p:pic>
      <p:sp>
        <p:nvSpPr>
          <p:cNvPr id="3" name="Rectangle 2"/>
          <p:cNvSpPr/>
          <p:nvPr userDrawn="1"/>
        </p:nvSpPr>
        <p:spPr bwMode="gray">
          <a:xfrm>
            <a:off x="201929" y="1736810"/>
            <a:ext cx="4033912" cy="3735633"/>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53" tIns="107563" rIns="134453" bIns="107563" numCol="1" spcCol="0" rtlCol="0" fromWordArt="0" anchor="t" anchorCtr="0" forceAA="0" compatLnSpc="1">
            <a:prstTxWarp prst="textNoShape">
              <a:avLst/>
            </a:prstTxWarp>
            <a:noAutofit/>
          </a:bodyPr>
          <a:lstStyle/>
          <a:p>
            <a:pPr algn="ctr" defTabSz="685553" fontAlgn="base">
              <a:lnSpc>
                <a:spcPct val="90000"/>
              </a:lnSpc>
              <a:spcBef>
                <a:spcPct val="0"/>
              </a:spcBef>
              <a:spcAft>
                <a:spcPct val="0"/>
              </a:spcAft>
            </a:pPr>
            <a:endParaRPr lang="en-US" sz="18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Text Placeholder 2"/>
          <p:cNvSpPr>
            <a:spLocks noGrp="1"/>
          </p:cNvSpPr>
          <p:nvPr>
            <p:ph type="body" sz="quarter" idx="14" hasCustomPrompt="1"/>
          </p:nvPr>
        </p:nvSpPr>
        <p:spPr bwMode="ltGray">
          <a:xfrm>
            <a:off x="200765" y="3978190"/>
            <a:ext cx="4035079" cy="1494253"/>
          </a:xfrm>
          <a:noFill/>
        </p:spPr>
        <p:txBody>
          <a:bodyPr tIns="80672" bIns="80672">
            <a:noAutofit/>
          </a:bodyPr>
          <a:lstStyle>
            <a:lvl1pPr marL="0" indent="0">
              <a:spcBef>
                <a:spcPts val="0"/>
              </a:spcBef>
              <a:buNone/>
              <a:defRPr sz="2400">
                <a:gradFill>
                  <a:gsLst>
                    <a:gs pos="1250">
                      <a:srgbClr val="FFFFFF"/>
                    </a:gs>
                    <a:gs pos="99000">
                      <a:srgbClr val="FFFFFF"/>
                    </a:gs>
                  </a:gsLst>
                  <a:lin ang="5400000" scaled="0"/>
                </a:gradFill>
              </a:defRPr>
            </a:lvl1pPr>
          </a:lstStyle>
          <a:p>
            <a:pPr lvl="0"/>
            <a:r>
              <a:rPr lang="en-US" dirty="0" smtClean="0"/>
              <a:t>Speaker Name</a:t>
            </a:r>
            <a:endParaRPr lang="en-US" dirty="0"/>
          </a:p>
        </p:txBody>
      </p:sp>
      <p:sp>
        <p:nvSpPr>
          <p:cNvPr id="5" name="Title 1"/>
          <p:cNvSpPr>
            <a:spLocks noGrp="1"/>
          </p:cNvSpPr>
          <p:nvPr>
            <p:ph type="title" hasCustomPrompt="1"/>
          </p:nvPr>
        </p:nvSpPr>
        <p:spPr bwMode="ltGray">
          <a:xfrm>
            <a:off x="200765" y="1735390"/>
            <a:ext cx="4035079" cy="2242800"/>
          </a:xfrm>
          <a:noFill/>
        </p:spPr>
        <p:txBody>
          <a:bodyPr lIns="107563" tIns="67227" rIns="107563" bIns="67227" anchor="t" anchorCtr="0"/>
          <a:lstStyle>
            <a:lvl1pPr>
              <a:defRPr sz="4000" spc="-74" baseline="0">
                <a:gradFill>
                  <a:gsLst>
                    <a:gs pos="5833">
                      <a:srgbClr val="FFFFFF"/>
                    </a:gs>
                    <a:gs pos="18000">
                      <a:srgbClr val="FFFFFF"/>
                    </a:gs>
                  </a:gsLst>
                  <a:lin ang="5400000" scaled="0"/>
                </a:gradFill>
              </a:defRPr>
            </a:lvl1pPr>
          </a:lstStyle>
          <a:p>
            <a:r>
              <a:rPr lang="en-US" dirty="0" smtClean="0"/>
              <a:t>Presentation title</a:t>
            </a:r>
            <a:endParaRPr lang="en-US" dirty="0"/>
          </a:p>
        </p:txBody>
      </p:sp>
    </p:spTree>
    <p:extLst>
      <p:ext uri="{BB962C8B-B14F-4D97-AF65-F5344CB8AC3E}">
        <p14:creationId xmlns:p14="http://schemas.microsoft.com/office/powerpoint/2010/main" val="3625017110"/>
      </p:ext>
    </p:extLst>
  </p:cSld>
  <p:clrMapOvr>
    <a:overrideClrMapping bg1="dk1" tx1="lt1" bg2="dk2" tx2="lt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35479"/>
            <a:ext cx="685800" cy="133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8" y="112059"/>
            <a:ext cx="7556313" cy="829236"/>
          </a:xfrm>
        </p:spPr>
        <p:txBody>
          <a:bodyPr anchor="b" anchorCtr="0"/>
          <a:lstStyle/>
          <a:p>
            <a:r>
              <a:rPr lang="en-GB"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F8D985B2-9715-C841-A5F5-62CF99827AF3}" type="datetimeFigureOut">
              <a:rPr lang="en-US" smtClean="0"/>
              <a:t>22/02/2015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00C63-A5F5-2D4D-9E50-D3B1254C4DD4}" type="slidenum">
              <a:rPr lang="en-US" smtClean="0"/>
              <a:t>‹#›</a:t>
            </a:fld>
            <a:endParaRPr lang="en-US"/>
          </a:p>
        </p:txBody>
      </p:sp>
      <p:sp>
        <p:nvSpPr>
          <p:cNvPr id="9" name="TextBox 8"/>
          <p:cNvSpPr txBox="1"/>
          <p:nvPr/>
        </p:nvSpPr>
        <p:spPr>
          <a:xfrm>
            <a:off x="223189" y="1905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941296"/>
            <a:ext cx="7558960" cy="645583"/>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3853890"/>
            <a:ext cx="4038600" cy="777876"/>
          </a:xfrm>
        </p:spPr>
        <p:txBody>
          <a:bodyPr>
            <a:normAutofit/>
          </a:bodyPr>
          <a:lstStyle>
            <a:lvl1pPr>
              <a:defRPr sz="2800"/>
            </a:lvl1pPr>
          </a:lstStyle>
          <a:p>
            <a:r>
              <a:rPr lang="en-GB" smtClean="0"/>
              <a:t>Click to edit Master title style</a:t>
            </a:r>
            <a:endParaRPr/>
          </a:p>
        </p:txBody>
      </p:sp>
      <p:sp>
        <p:nvSpPr>
          <p:cNvPr id="3" name="Subtitle 2"/>
          <p:cNvSpPr>
            <a:spLocks noGrp="1"/>
          </p:cNvSpPr>
          <p:nvPr>
            <p:ph type="subTitle" idx="1"/>
          </p:nvPr>
        </p:nvSpPr>
        <p:spPr>
          <a:xfrm>
            <a:off x="4800600" y="4635502"/>
            <a:ext cx="4038600" cy="623794"/>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a:xfrm>
            <a:off x="4800600" y="5354700"/>
            <a:ext cx="1232647" cy="304271"/>
          </a:xfrm>
        </p:spPr>
        <p:txBody>
          <a:bodyPr/>
          <a:lstStyle>
            <a:lvl1pPr algn="l">
              <a:defRPr/>
            </a:lvl1pPr>
          </a:lstStyle>
          <a:p>
            <a:fld id="{F8D985B2-9715-C841-A5F5-62CF99827AF3}" type="datetimeFigureOut">
              <a:rPr lang="en-US" smtClean="0"/>
              <a:t>22/02/2015</a:t>
            </a:fld>
            <a:endParaRPr lang="en-US"/>
          </a:p>
        </p:txBody>
      </p:sp>
      <p:sp>
        <p:nvSpPr>
          <p:cNvPr id="5" name="Footer Placeholder 4"/>
          <p:cNvSpPr>
            <a:spLocks noGrp="1"/>
          </p:cNvSpPr>
          <p:nvPr>
            <p:ph type="ftr" sz="quarter" idx="11"/>
          </p:nvPr>
        </p:nvSpPr>
        <p:spPr>
          <a:xfrm>
            <a:off x="6311153" y="5354700"/>
            <a:ext cx="2617694" cy="304271"/>
          </a:xfrm>
        </p:spPr>
        <p:txBody>
          <a:bodyPr/>
          <a:lstStyle>
            <a:lvl1pPr algn="r">
              <a:defRPr/>
            </a:lvl1pPr>
          </a:lstStyle>
          <a:p>
            <a:endParaRPr lang="en-US"/>
          </a:p>
        </p:txBody>
      </p:sp>
      <p:sp>
        <p:nvSpPr>
          <p:cNvPr id="7" name="Rectangle 6"/>
          <p:cNvSpPr/>
          <p:nvPr/>
        </p:nvSpPr>
        <p:spPr>
          <a:xfrm>
            <a:off x="282575" y="190500"/>
            <a:ext cx="4235450" cy="3489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190500"/>
            <a:ext cx="2057400" cy="16992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1981200"/>
            <a:ext cx="2057400" cy="16992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190500"/>
            <a:ext cx="2057400" cy="1699260"/>
          </a:xfrm>
        </p:spPr>
        <p:txBody>
          <a:bodyPr/>
          <a:lstStyle>
            <a:lvl1pPr>
              <a:buNone/>
              <a:defRPr/>
            </a:lvl1pPr>
          </a:lstStyle>
          <a:p>
            <a:r>
              <a:rPr lang="en-GB" smtClean="0"/>
              <a:t>Drag picture to placeholder or click icon to add</a:t>
            </a:r>
            <a:endParaRPr/>
          </a:p>
        </p:txBody>
      </p:sp>
      <p:sp>
        <p:nvSpPr>
          <p:cNvPr id="14" name="Picture Placeholder 12"/>
          <p:cNvSpPr>
            <a:spLocks noGrp="1"/>
          </p:cNvSpPr>
          <p:nvPr>
            <p:ph type="pic" sz="quarter" idx="13"/>
          </p:nvPr>
        </p:nvSpPr>
        <p:spPr>
          <a:xfrm>
            <a:off x="6802438" y="1981200"/>
            <a:ext cx="2057400" cy="1699260"/>
          </a:xfrm>
        </p:spPr>
        <p:txBody>
          <a:bodyPr/>
          <a:lstStyle>
            <a:lvl1pPr>
              <a:buNone/>
              <a:defRPr/>
            </a:lvl1pPr>
          </a:lstStyle>
          <a:p>
            <a:r>
              <a:rPr lang="en-GB" smtClean="0"/>
              <a:t>Drag picture to placeholder or click icon to add</a:t>
            </a:r>
            <a:endParaRPr/>
          </a:p>
        </p:txBody>
      </p:sp>
      <p:sp>
        <p:nvSpPr>
          <p:cNvPr id="16" name="Text Placeholder 3"/>
          <p:cNvSpPr>
            <a:spLocks noGrp="1"/>
          </p:cNvSpPr>
          <p:nvPr>
            <p:ph type="body" sz="half" idx="2"/>
          </p:nvPr>
        </p:nvSpPr>
        <p:spPr>
          <a:xfrm>
            <a:off x="857250" y="1482914"/>
            <a:ext cx="3086100" cy="1700754"/>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GB" smtClean="0"/>
              <a:t>Click to edit Master text styles</a:t>
            </a:r>
          </a:p>
        </p:txBody>
      </p:sp>
      <p:sp>
        <p:nvSpPr>
          <p:cNvPr id="15" name="TextBox 14"/>
          <p:cNvSpPr txBox="1"/>
          <p:nvPr/>
        </p:nvSpPr>
        <p:spPr>
          <a:xfrm>
            <a:off x="424895" y="145678"/>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190502"/>
            <a:ext cx="8200930" cy="52876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2603501"/>
            <a:ext cx="5638800" cy="1135062"/>
          </a:xfrm>
        </p:spPr>
        <p:txBody>
          <a:bodyPr anchor="b" anchorCtr="0">
            <a:normAutofit/>
          </a:bodyPr>
          <a:lstStyle>
            <a:lvl1pPr algn="l">
              <a:defRPr sz="3200" b="0" cap="none" baseline="0">
                <a:solidFill>
                  <a:schemeClr val="bg1"/>
                </a:solidFill>
              </a:defRPr>
            </a:lvl1pPr>
          </a:lstStyle>
          <a:p>
            <a:r>
              <a:rPr lang="en-GB" smtClean="0"/>
              <a:t>Click to edit Master title style</a:t>
            </a:r>
            <a:endParaRPr/>
          </a:p>
        </p:txBody>
      </p:sp>
      <p:sp>
        <p:nvSpPr>
          <p:cNvPr id="3" name="Text Placeholder 2"/>
          <p:cNvSpPr>
            <a:spLocks noGrp="1"/>
          </p:cNvSpPr>
          <p:nvPr>
            <p:ph type="body" idx="1"/>
          </p:nvPr>
        </p:nvSpPr>
        <p:spPr>
          <a:xfrm>
            <a:off x="2286000" y="3746501"/>
            <a:ext cx="5638800" cy="1250156"/>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658906" y="5207312"/>
            <a:ext cx="1474694" cy="304271"/>
          </a:xfrm>
        </p:spPr>
        <p:txBody>
          <a:bodyPr/>
          <a:lstStyle>
            <a:lvl1pPr algn="l">
              <a:defRPr>
                <a:solidFill>
                  <a:schemeClr val="bg1"/>
                </a:solidFill>
              </a:defRPr>
            </a:lvl1pPr>
          </a:lstStyle>
          <a:p>
            <a:fld id="{F8D985B2-9715-C841-A5F5-62CF99827AF3}" type="datetimeFigureOut">
              <a:rPr lang="en-US" smtClean="0"/>
              <a:t>22/02/2015</a:t>
            </a:fld>
            <a:endParaRPr lang="en-US"/>
          </a:p>
        </p:txBody>
      </p:sp>
      <p:sp>
        <p:nvSpPr>
          <p:cNvPr id="5" name="Footer Placeholder 4"/>
          <p:cNvSpPr>
            <a:spLocks noGrp="1"/>
          </p:cNvSpPr>
          <p:nvPr>
            <p:ph type="ftr" sz="quarter" idx="11"/>
          </p:nvPr>
        </p:nvSpPr>
        <p:spPr>
          <a:xfrm>
            <a:off x="2286000" y="5207312"/>
            <a:ext cx="5638800" cy="304271"/>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5207312"/>
            <a:ext cx="554038" cy="304271"/>
          </a:xfrm>
        </p:spPr>
        <p:txBody>
          <a:bodyPr/>
          <a:lstStyle/>
          <a:p>
            <a:fld id="{A5600C63-A5F5-2D4D-9E50-D3B1254C4DD4}" type="slidenum">
              <a:rPr lang="en-US" smtClean="0"/>
              <a:t>‹#›</a:t>
            </a:fld>
            <a:endParaRPr lang="en-US"/>
          </a:p>
        </p:txBody>
      </p:sp>
      <p:sp>
        <p:nvSpPr>
          <p:cNvPr id="8" name="TextBox 7"/>
          <p:cNvSpPr txBox="1"/>
          <p:nvPr/>
        </p:nvSpPr>
        <p:spPr>
          <a:xfrm>
            <a:off x="2003616" y="2592297"/>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4" y="190502"/>
            <a:ext cx="212725" cy="5287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4" y="235479"/>
            <a:ext cx="642097" cy="133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35479"/>
            <a:ext cx="91440" cy="133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9" y="1905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sz="half" idx="1"/>
          </p:nvPr>
        </p:nvSpPr>
        <p:spPr>
          <a:xfrm>
            <a:off x="498518" y="1654970"/>
            <a:ext cx="3657600" cy="3450167"/>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Content Placeholder 3"/>
          <p:cNvSpPr>
            <a:spLocks noGrp="1"/>
          </p:cNvSpPr>
          <p:nvPr>
            <p:ph sz="half" idx="2"/>
          </p:nvPr>
        </p:nvSpPr>
        <p:spPr>
          <a:xfrm>
            <a:off x="4399878" y="1654970"/>
            <a:ext cx="3657600" cy="3450167"/>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F8D985B2-9715-C841-A5F5-62CF99827AF3}" type="datetimeFigureOut">
              <a:rPr lang="en-US" smtClean="0"/>
              <a:t>22/02/2015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600C63-A5F5-2D4D-9E50-D3B1254C4DD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35479"/>
            <a:ext cx="685800" cy="133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9" y="1905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GB" smtClean="0"/>
              <a:t>Click to edit Master title style</a:t>
            </a:r>
            <a:endParaRPr/>
          </a:p>
        </p:txBody>
      </p:sp>
      <p:sp>
        <p:nvSpPr>
          <p:cNvPr id="4" name="Content Placeholder 3"/>
          <p:cNvSpPr>
            <a:spLocks noGrp="1"/>
          </p:cNvSpPr>
          <p:nvPr>
            <p:ph sz="half" idx="2"/>
          </p:nvPr>
        </p:nvSpPr>
        <p:spPr>
          <a:xfrm>
            <a:off x="497541" y="2039471"/>
            <a:ext cx="3657600" cy="3065664"/>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6" name="Content Placeholder 5"/>
          <p:cNvSpPr>
            <a:spLocks noGrp="1"/>
          </p:cNvSpPr>
          <p:nvPr>
            <p:ph sz="quarter" idx="4"/>
          </p:nvPr>
        </p:nvSpPr>
        <p:spPr>
          <a:xfrm>
            <a:off x="4399878" y="2039471"/>
            <a:ext cx="3657600" cy="3065664"/>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7" name="Date Placeholder 6"/>
          <p:cNvSpPr>
            <a:spLocks noGrp="1"/>
          </p:cNvSpPr>
          <p:nvPr>
            <p:ph type="dt" sz="half" idx="10"/>
          </p:nvPr>
        </p:nvSpPr>
        <p:spPr/>
        <p:txBody>
          <a:bodyPr/>
          <a:lstStyle/>
          <a:p>
            <a:fld id="{F8D985B2-9715-C841-A5F5-62CF99827AF3}" type="datetimeFigureOut">
              <a:rPr lang="en-US" smtClean="0"/>
              <a:t>22/02/2015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600C63-A5F5-2D4D-9E50-D3B1254C4DD4}" type="slidenum">
              <a:rPr lang="en-US" smtClean="0"/>
              <a:t>‹#›</a:t>
            </a:fld>
            <a:endParaRPr lang="en-US"/>
          </a:p>
        </p:txBody>
      </p:sp>
      <p:sp>
        <p:nvSpPr>
          <p:cNvPr id="3" name="Text Placeholder 2"/>
          <p:cNvSpPr>
            <a:spLocks noGrp="1"/>
          </p:cNvSpPr>
          <p:nvPr>
            <p:ph type="body" idx="1"/>
          </p:nvPr>
        </p:nvSpPr>
        <p:spPr>
          <a:xfrm>
            <a:off x="497541" y="1725708"/>
            <a:ext cx="3657600" cy="268941"/>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5" name="Text Placeholder 4"/>
          <p:cNvSpPr>
            <a:spLocks noGrp="1"/>
          </p:cNvSpPr>
          <p:nvPr>
            <p:ph type="body" sz="quarter" idx="3"/>
          </p:nvPr>
        </p:nvSpPr>
        <p:spPr>
          <a:xfrm>
            <a:off x="4399878" y="1725708"/>
            <a:ext cx="3657600" cy="268941"/>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9" y="1905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sz="half" idx="1"/>
          </p:nvPr>
        </p:nvSpPr>
        <p:spPr>
          <a:xfrm>
            <a:off x="498521" y="1654969"/>
            <a:ext cx="7569157" cy="16383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F8D985B2-9715-C841-A5F5-62CF99827AF3}" type="datetimeFigureOut">
              <a:rPr lang="en-US" smtClean="0"/>
              <a:t>22/02/2015</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21" y="3470804"/>
            <a:ext cx="7569157" cy="16383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14" name="Rectangle 13"/>
          <p:cNvSpPr/>
          <p:nvPr/>
        </p:nvSpPr>
        <p:spPr>
          <a:xfrm>
            <a:off x="8166847" y="235479"/>
            <a:ext cx="685800" cy="133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01862"/>
            <a:ext cx="554038" cy="304271"/>
          </a:xfrm>
        </p:spPr>
        <p:txBody>
          <a:bodyPr/>
          <a:lstStyle/>
          <a:p>
            <a:fld id="{A5600C63-A5F5-2D4D-9E50-D3B1254C4DD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35479"/>
            <a:ext cx="685800" cy="133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9" y="1905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sz="half" idx="1"/>
          </p:nvPr>
        </p:nvSpPr>
        <p:spPr>
          <a:xfrm>
            <a:off x="4410075" y="1654969"/>
            <a:ext cx="3657600" cy="16383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F8D985B2-9715-C841-A5F5-62CF99827AF3}" type="datetimeFigureOut">
              <a:rPr lang="en-US" smtClean="0"/>
              <a:t>22/02/2015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600C63-A5F5-2D4D-9E50-D3B1254C4DD4}" type="slidenum">
              <a:rPr lang="en-US" smtClean="0"/>
              <a:t>‹#›</a:t>
            </a:fld>
            <a:endParaRPr lang="en-US"/>
          </a:p>
        </p:txBody>
      </p:sp>
      <p:sp>
        <p:nvSpPr>
          <p:cNvPr id="11" name="Content Placeholder 2"/>
          <p:cNvSpPr>
            <a:spLocks noGrp="1"/>
          </p:cNvSpPr>
          <p:nvPr>
            <p:ph sz="half" idx="15"/>
          </p:nvPr>
        </p:nvSpPr>
        <p:spPr>
          <a:xfrm>
            <a:off x="498518" y="1654970"/>
            <a:ext cx="3657600" cy="3450167"/>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13" name="Content Placeholder 2"/>
          <p:cNvSpPr>
            <a:spLocks noGrp="1"/>
          </p:cNvSpPr>
          <p:nvPr>
            <p:ph sz="half" idx="16"/>
          </p:nvPr>
        </p:nvSpPr>
        <p:spPr>
          <a:xfrm>
            <a:off x="4410075" y="3474720"/>
            <a:ext cx="3657600" cy="16383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8" y="403411"/>
            <a:ext cx="7556313" cy="930089"/>
          </a:xfrm>
          <a:prstGeom prst="rect">
            <a:avLst/>
          </a:prstGeom>
        </p:spPr>
        <p:txBody>
          <a:bodyPr vert="horz" lIns="91440" tIns="45720" rIns="91440" bIns="45720" rtlCol="0" anchor="t" anchorCtr="0">
            <a:noAutofit/>
          </a:bodyPr>
          <a:lstStyle/>
          <a:p>
            <a:r>
              <a:rPr lang="en-GB" smtClean="0"/>
              <a:t>Click to edit Master title style</a:t>
            </a:r>
            <a:endParaRPr/>
          </a:p>
        </p:txBody>
      </p:sp>
      <p:sp>
        <p:nvSpPr>
          <p:cNvPr id="3" name="Text Placeholder 2"/>
          <p:cNvSpPr>
            <a:spLocks noGrp="1"/>
          </p:cNvSpPr>
          <p:nvPr>
            <p:ph type="body" idx="1"/>
          </p:nvPr>
        </p:nvSpPr>
        <p:spPr>
          <a:xfrm>
            <a:off x="498478" y="1651001"/>
            <a:ext cx="7556313" cy="3454136"/>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2"/>
          </p:nvPr>
        </p:nvSpPr>
        <p:spPr>
          <a:xfrm>
            <a:off x="6795247" y="5352989"/>
            <a:ext cx="2133600" cy="304271"/>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F8D985B2-9715-C841-A5F5-62CF99827AF3}" type="datetimeFigureOut">
              <a:rPr lang="en-US" smtClean="0"/>
              <a:t>22/02/2015</a:t>
            </a:fld>
            <a:endParaRPr lang="en-US"/>
          </a:p>
        </p:txBody>
      </p:sp>
      <p:sp>
        <p:nvSpPr>
          <p:cNvPr id="5" name="Footer Placeholder 4"/>
          <p:cNvSpPr>
            <a:spLocks noGrp="1"/>
          </p:cNvSpPr>
          <p:nvPr>
            <p:ph type="ftr" sz="quarter" idx="3"/>
          </p:nvPr>
        </p:nvSpPr>
        <p:spPr>
          <a:xfrm>
            <a:off x="201706" y="5352989"/>
            <a:ext cx="6122894" cy="304271"/>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01862"/>
            <a:ext cx="554038" cy="304271"/>
          </a:xfrm>
          <a:prstGeom prst="rect">
            <a:avLst/>
          </a:prstGeom>
        </p:spPr>
        <p:txBody>
          <a:bodyPr vert="horz" lIns="91440" tIns="45720" rIns="91440" bIns="45720" rtlCol="0" anchor="ctr"/>
          <a:lstStyle>
            <a:lvl1pPr algn="r">
              <a:defRPr sz="1400">
                <a:solidFill>
                  <a:schemeClr val="bg1"/>
                </a:solidFill>
              </a:defRPr>
            </a:lvl1pPr>
          </a:lstStyle>
          <a:p>
            <a:fld id="{A5600C63-A5F5-2D4D-9E50-D3B1254C4DD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Lst>
  <p:timing>
    <p:tnLst>
      <p:par>
        <p:cTn xmlns:p14="http://schemas.microsoft.com/office/powerpoint/2010/main" id="1" dur="indefinite" restart="never" nodeType="tmRoot"/>
      </p:par>
    </p:tnLst>
  </p:timing>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1" Type="http://schemas.openxmlformats.org/officeDocument/2006/relationships/slideLayout" Target="../slideLayouts/slideLayout24.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1" Type="http://schemas.openxmlformats.org/officeDocument/2006/relationships/slideLayout" Target="../slideLayouts/slideLayout24.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leBEFaVHllE" TargetMode="External"/><Relationship Id="rId4" Type="http://schemas.openxmlformats.org/officeDocument/2006/relationships/image" Target="../media/image5.jpg"/><Relationship Id="rId1" Type="http://schemas.openxmlformats.org/officeDocument/2006/relationships/slideLayout" Target="../slideLayouts/slideLayout24.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4.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600" dirty="0"/>
              <a:t>Simon Johnson</a:t>
            </a:r>
            <a:br>
              <a:rPr lang="en-US" sz="2600" dirty="0"/>
            </a:br>
            <a:r>
              <a:rPr lang="en-US" sz="2400" dirty="0"/>
              <a:t>CAS Master Teacher </a:t>
            </a:r>
            <a:br>
              <a:rPr lang="en-US" sz="2400" dirty="0"/>
            </a:br>
            <a:r>
              <a:rPr lang="en-US" sz="2400" dirty="0"/>
              <a:t>Microsoft Innovative Expert </a:t>
            </a:r>
            <a:r>
              <a:rPr lang="en-US" sz="2400" dirty="0" smtClean="0"/>
              <a:t>Educator</a:t>
            </a:r>
            <a:br>
              <a:rPr lang="en-US" sz="2400" dirty="0" smtClean="0"/>
            </a:br>
            <a:r>
              <a:rPr lang="en-US" sz="2400" dirty="0" smtClean="0"/>
              <a:t>Raspberry Pi Cert. Educator</a:t>
            </a:r>
            <a:r>
              <a:rPr lang="en-US" sz="2400" dirty="0"/>
              <a:t/>
            </a:r>
            <a:br>
              <a:rPr lang="en-US" sz="2400" dirty="0"/>
            </a:br>
            <a:endParaRPr lang="en-US" sz="2400" dirty="0"/>
          </a:p>
        </p:txBody>
      </p:sp>
      <p:sp>
        <p:nvSpPr>
          <p:cNvPr id="5" name="Text Placeholder 4"/>
          <p:cNvSpPr>
            <a:spLocks noGrp="1"/>
          </p:cNvSpPr>
          <p:nvPr>
            <p:ph type="body" sz="quarter" idx="14"/>
          </p:nvPr>
        </p:nvSpPr>
        <p:spPr>
          <a:xfrm>
            <a:off x="200765" y="4033406"/>
            <a:ext cx="4035079" cy="1494253"/>
          </a:xfrm>
        </p:spPr>
        <p:txBody>
          <a:bodyPr/>
          <a:lstStyle/>
          <a:p>
            <a:r>
              <a:rPr lang="en-US" sz="2100" dirty="0" smtClean="0"/>
              <a:t>B: </a:t>
            </a:r>
            <a:r>
              <a:rPr lang="en-US" sz="2100" b="1" dirty="0" err="1"/>
              <a:t>teachwithict.weebly.com</a:t>
            </a:r>
            <a:endParaRPr lang="en-US" sz="2100" b="1" dirty="0"/>
          </a:p>
          <a:p>
            <a:r>
              <a:rPr lang="en-US" sz="2100" dirty="0" smtClean="0"/>
              <a:t>T: </a:t>
            </a:r>
            <a:r>
              <a:rPr lang="en-US" sz="2100" b="1" dirty="0"/>
              <a:t>@</a:t>
            </a:r>
            <a:r>
              <a:rPr lang="en-US" sz="2100" b="1" dirty="0" err="1"/>
              <a:t>clcsimon</a:t>
            </a:r>
            <a:endParaRPr lang="en-US" sz="2100" b="1" dirty="0"/>
          </a:p>
          <a:p>
            <a:r>
              <a:rPr lang="en-US" sz="2100" dirty="0" smtClean="0"/>
              <a:t>E: </a:t>
            </a:r>
            <a:r>
              <a:rPr lang="en-US" sz="2100" b="1" dirty="0" err="1" smtClean="0"/>
              <a:t>sjohnson@hswv.org.uk</a:t>
            </a:r>
            <a:endParaRPr lang="en-US" sz="2100" b="1" dirty="0"/>
          </a:p>
        </p:txBody>
      </p:sp>
      <p:sp>
        <p:nvSpPr>
          <p:cNvPr id="6" name="TextBox 5"/>
          <p:cNvSpPr txBox="1"/>
          <p:nvPr/>
        </p:nvSpPr>
        <p:spPr>
          <a:xfrm>
            <a:off x="136094" y="242558"/>
            <a:ext cx="1344637" cy="1494253"/>
          </a:xfrm>
          <a:prstGeom prst="rect">
            <a:avLst/>
          </a:prstGeom>
          <a:noFill/>
        </p:spPr>
        <p:txBody>
          <a:bodyPr wrap="none" lIns="134453" tIns="67227" rIns="134453" bIns="67227" rtlCol="0">
            <a:noAutofit/>
          </a:bodyPr>
          <a:lstStyle/>
          <a:p>
            <a:pPr lvl="0"/>
            <a:endParaRPr lang="en-US" sz="2500" dirty="0">
              <a:gradFill>
                <a:gsLst>
                  <a:gs pos="1250">
                    <a:srgbClr val="000000"/>
                  </a:gs>
                  <a:gs pos="6250">
                    <a:srgbClr val="000000"/>
                  </a:gs>
                </a:gsLst>
                <a:lin ang="5400000" scaled="0"/>
              </a:gradFill>
              <a:latin typeface="Segoe UI Light"/>
            </a:endParaRPr>
          </a:p>
        </p:txBody>
      </p:sp>
      <p:pic>
        <p:nvPicPr>
          <p:cNvPr id="2" name="Picture 1" descr="rasp.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315" y="393934"/>
            <a:ext cx="1069138" cy="1218817"/>
          </a:xfrm>
          <a:prstGeom prst="rect">
            <a:avLst/>
          </a:prstGeom>
        </p:spPr>
      </p:pic>
    </p:spTree>
    <p:extLst>
      <p:ext uri="{BB962C8B-B14F-4D97-AF65-F5344CB8AC3E}">
        <p14:creationId xmlns:p14="http://schemas.microsoft.com/office/powerpoint/2010/main" val="181502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From Blocks to Code</a:t>
            </a:r>
            <a:endParaRPr lang="en-US" dirty="0"/>
          </a:p>
        </p:txBody>
      </p:sp>
      <p:sp>
        <p:nvSpPr>
          <p:cNvPr id="5" name="Text Placeholder 4"/>
          <p:cNvSpPr>
            <a:spLocks noGrp="1"/>
          </p:cNvSpPr>
          <p:nvPr>
            <p:ph type="body" sz="quarter" idx="14"/>
          </p:nvPr>
        </p:nvSpPr>
        <p:spPr>
          <a:xfrm>
            <a:off x="200765" y="3529890"/>
            <a:ext cx="4035079" cy="1494253"/>
          </a:xfrm>
        </p:spPr>
        <p:txBody>
          <a:bodyPr/>
          <a:lstStyle/>
          <a:p>
            <a:r>
              <a:rPr lang="en-US" dirty="0" smtClean="0"/>
              <a:t>BYOB (Build Your Own Blogs) Programming</a:t>
            </a:r>
            <a:endParaRPr lang="en-US" dirty="0"/>
          </a:p>
        </p:txBody>
      </p:sp>
    </p:spTree>
    <p:extLst>
      <p:ext uri="{BB962C8B-B14F-4D97-AF65-F5344CB8AC3E}">
        <p14:creationId xmlns:p14="http://schemas.microsoft.com/office/powerpoint/2010/main" val="3684764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98478" y="403411"/>
            <a:ext cx="7556313" cy="930089"/>
          </a:xfrm>
          <a:prstGeom prst="rect">
            <a:avLst/>
          </a:prstGeom>
        </p:spPr>
        <p:txBody>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BYOB Languages</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2" name="Picture 1"/>
          <p:cNvPicPr>
            <a:picLocks noChangeAspect="1"/>
          </p:cNvPicPr>
          <p:nvPr/>
        </p:nvPicPr>
        <p:blipFill>
          <a:blip r:embed="rId3"/>
          <a:stretch>
            <a:fillRect/>
          </a:stretch>
        </p:blipFill>
        <p:spPr>
          <a:xfrm>
            <a:off x="5206815" y="3078202"/>
            <a:ext cx="2651387" cy="1988540"/>
          </a:xfrm>
          <a:prstGeom prst="rect">
            <a:avLst/>
          </a:prstGeom>
        </p:spPr>
      </p:pic>
      <p:sp>
        <p:nvSpPr>
          <p:cNvPr id="3" name="TextBox 2"/>
          <p:cNvSpPr txBox="1"/>
          <p:nvPr/>
        </p:nvSpPr>
        <p:spPr>
          <a:xfrm>
            <a:off x="4702829" y="5096048"/>
            <a:ext cx="3758736" cy="369332"/>
          </a:xfrm>
          <a:prstGeom prst="rect">
            <a:avLst/>
          </a:prstGeom>
          <a:noFill/>
        </p:spPr>
        <p:txBody>
          <a:bodyPr wrap="none" rtlCol="0">
            <a:spAutoFit/>
          </a:bodyPr>
          <a:lstStyle/>
          <a:p>
            <a:r>
              <a:rPr lang="en-US" dirty="0" smtClean="0"/>
              <a:t>Daisy the Dinosaur (</a:t>
            </a:r>
            <a:r>
              <a:rPr lang="en-US" dirty="0" err="1" smtClean="0"/>
              <a:t>iOS</a:t>
            </a:r>
            <a:r>
              <a:rPr lang="en-US" dirty="0" smtClean="0"/>
              <a:t>/Android)</a:t>
            </a:r>
            <a:endParaRPr lang="en-US" dirty="0"/>
          </a:p>
        </p:txBody>
      </p:sp>
      <p:pic>
        <p:nvPicPr>
          <p:cNvPr id="6" name="Picture 5"/>
          <p:cNvPicPr>
            <a:picLocks noChangeAspect="1"/>
          </p:cNvPicPr>
          <p:nvPr/>
        </p:nvPicPr>
        <p:blipFill>
          <a:blip r:embed="rId4"/>
          <a:stretch>
            <a:fillRect/>
          </a:stretch>
        </p:blipFill>
        <p:spPr>
          <a:xfrm>
            <a:off x="1098550" y="3078202"/>
            <a:ext cx="2934439" cy="1988539"/>
          </a:xfrm>
          <a:prstGeom prst="rect">
            <a:avLst/>
          </a:prstGeom>
        </p:spPr>
      </p:pic>
      <p:sp>
        <p:nvSpPr>
          <p:cNvPr id="7" name="TextBox 6"/>
          <p:cNvSpPr txBox="1"/>
          <p:nvPr/>
        </p:nvSpPr>
        <p:spPr>
          <a:xfrm>
            <a:off x="2245646" y="5094654"/>
            <a:ext cx="730864" cy="369332"/>
          </a:xfrm>
          <a:prstGeom prst="rect">
            <a:avLst/>
          </a:prstGeom>
          <a:noFill/>
        </p:spPr>
        <p:txBody>
          <a:bodyPr wrap="none" rtlCol="0">
            <a:spAutoFit/>
          </a:bodyPr>
          <a:lstStyle/>
          <a:p>
            <a:r>
              <a:rPr lang="en-US" dirty="0" err="1" smtClean="0"/>
              <a:t>Kodu</a:t>
            </a:r>
            <a:endParaRPr lang="en-US" dirty="0"/>
          </a:p>
        </p:txBody>
      </p:sp>
      <p:pic>
        <p:nvPicPr>
          <p:cNvPr id="8" name="Picture 7"/>
          <p:cNvPicPr>
            <a:picLocks noChangeAspect="1"/>
          </p:cNvPicPr>
          <p:nvPr/>
        </p:nvPicPr>
        <p:blipFill>
          <a:blip r:embed="rId5"/>
          <a:stretch>
            <a:fillRect/>
          </a:stretch>
        </p:blipFill>
        <p:spPr>
          <a:xfrm>
            <a:off x="5011774" y="902537"/>
            <a:ext cx="3015436" cy="1855653"/>
          </a:xfrm>
          <a:prstGeom prst="rect">
            <a:avLst/>
          </a:prstGeom>
        </p:spPr>
      </p:pic>
      <p:sp>
        <p:nvSpPr>
          <p:cNvPr id="9" name="TextBox 8"/>
          <p:cNvSpPr txBox="1"/>
          <p:nvPr/>
        </p:nvSpPr>
        <p:spPr>
          <a:xfrm>
            <a:off x="6110071" y="477381"/>
            <a:ext cx="964289" cy="369332"/>
          </a:xfrm>
          <a:prstGeom prst="rect">
            <a:avLst/>
          </a:prstGeom>
          <a:noFill/>
        </p:spPr>
        <p:txBody>
          <a:bodyPr wrap="none" rtlCol="0">
            <a:spAutoFit/>
          </a:bodyPr>
          <a:lstStyle/>
          <a:p>
            <a:r>
              <a:rPr lang="en-US" dirty="0" err="1" smtClean="0"/>
              <a:t>Blockly</a:t>
            </a:r>
            <a:endParaRPr lang="en-US" dirty="0"/>
          </a:p>
        </p:txBody>
      </p:sp>
      <p:pic>
        <p:nvPicPr>
          <p:cNvPr id="1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2451" y="1333500"/>
            <a:ext cx="3773143" cy="1087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2089932" y="2531656"/>
            <a:ext cx="962711" cy="369332"/>
          </a:xfrm>
          <a:prstGeom prst="rect">
            <a:avLst/>
          </a:prstGeom>
          <a:noFill/>
        </p:spPr>
        <p:txBody>
          <a:bodyPr wrap="none" rtlCol="0">
            <a:spAutoFit/>
          </a:bodyPr>
          <a:lstStyle/>
          <a:p>
            <a:r>
              <a:rPr lang="en-US" dirty="0" smtClean="0"/>
              <a:t>Scratch</a:t>
            </a:r>
            <a:endParaRPr lang="en-US" dirty="0"/>
          </a:p>
        </p:txBody>
      </p:sp>
    </p:spTree>
    <p:extLst>
      <p:ext uri="{BB962C8B-B14F-4D97-AF65-F5344CB8AC3E}">
        <p14:creationId xmlns:p14="http://schemas.microsoft.com/office/powerpoint/2010/main" val="3732621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From Blocks to Code</a:t>
            </a:r>
            <a:endParaRPr lang="en-US" dirty="0"/>
          </a:p>
        </p:txBody>
      </p:sp>
      <p:sp>
        <p:nvSpPr>
          <p:cNvPr id="5" name="Text Placeholder 4"/>
          <p:cNvSpPr>
            <a:spLocks noGrp="1"/>
          </p:cNvSpPr>
          <p:nvPr>
            <p:ph type="body" sz="quarter" idx="14"/>
          </p:nvPr>
        </p:nvSpPr>
        <p:spPr>
          <a:xfrm>
            <a:off x="200765" y="3529890"/>
            <a:ext cx="4035079" cy="1494253"/>
          </a:xfrm>
        </p:spPr>
        <p:txBody>
          <a:bodyPr/>
          <a:lstStyle/>
          <a:p>
            <a:r>
              <a:rPr lang="en-US" dirty="0" smtClean="0"/>
              <a:t>Higher Level Languages</a:t>
            </a:r>
            <a:endParaRPr lang="en-US" dirty="0"/>
          </a:p>
        </p:txBody>
      </p:sp>
    </p:spTree>
    <p:extLst>
      <p:ext uri="{BB962C8B-B14F-4D97-AF65-F5344CB8AC3E}">
        <p14:creationId xmlns:p14="http://schemas.microsoft.com/office/powerpoint/2010/main" val="2088706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98478" y="403411"/>
            <a:ext cx="7556313" cy="930089"/>
          </a:xfrm>
          <a:prstGeom prst="rect">
            <a:avLst/>
          </a:prstGeom>
        </p:spPr>
        <p:txBody>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Higher Level Languages</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Content Placeholder 2"/>
          <p:cNvSpPr txBox="1">
            <a:spLocks/>
          </p:cNvSpPr>
          <p:nvPr/>
        </p:nvSpPr>
        <p:spPr>
          <a:xfrm>
            <a:off x="1379738" y="2556667"/>
            <a:ext cx="1636636" cy="658778"/>
          </a:xfrm>
          <a:prstGeom prst="rect">
            <a:avLst/>
          </a:prstGeom>
        </p:spPr>
        <p:txBody>
          <a:bodyPr>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algn="ctr">
              <a:buNone/>
            </a:pPr>
            <a:r>
              <a:rPr lang="en-US" sz="2800" dirty="0" smtClean="0">
                <a:ln w="10160">
                  <a:solidFill>
                    <a:schemeClr val="accent1"/>
                  </a:solidFill>
                  <a:prstDash val="solid"/>
                </a:ln>
                <a:solidFill>
                  <a:srgbClr val="FFFFFF"/>
                </a:solidFill>
                <a:effectLst>
                  <a:outerShdw blurRad="38100" dist="32000" dir="5400000" algn="tl">
                    <a:srgbClr val="000000">
                      <a:alpha val="30000"/>
                    </a:srgbClr>
                  </a:outerShdw>
                </a:effectLst>
              </a:rPr>
              <a:t>Python</a:t>
            </a:r>
            <a:endParaRPr lang="en-US" sz="28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p:txBody>
      </p:sp>
      <p:pic>
        <p:nvPicPr>
          <p:cNvPr id="2" name="Picture 1"/>
          <p:cNvPicPr>
            <a:picLocks noChangeAspect="1"/>
          </p:cNvPicPr>
          <p:nvPr/>
        </p:nvPicPr>
        <p:blipFill>
          <a:blip r:embed="rId3"/>
          <a:stretch>
            <a:fillRect/>
          </a:stretch>
        </p:blipFill>
        <p:spPr>
          <a:xfrm>
            <a:off x="763623" y="1542840"/>
            <a:ext cx="2845818" cy="955960"/>
          </a:xfrm>
          <a:prstGeom prst="rect">
            <a:avLst/>
          </a:prstGeom>
        </p:spPr>
      </p:pic>
      <p:pic>
        <p:nvPicPr>
          <p:cNvPr id="3" name="Picture 2"/>
          <p:cNvPicPr>
            <a:picLocks noChangeAspect="1"/>
          </p:cNvPicPr>
          <p:nvPr/>
        </p:nvPicPr>
        <p:blipFill rotWithShape="1">
          <a:blip r:embed="rId4"/>
          <a:srcRect t="19365" b="29079"/>
          <a:stretch/>
        </p:blipFill>
        <p:spPr>
          <a:xfrm>
            <a:off x="4982238" y="1600707"/>
            <a:ext cx="3251200" cy="955960"/>
          </a:xfrm>
          <a:prstGeom prst="rect">
            <a:avLst/>
          </a:prstGeom>
        </p:spPr>
      </p:pic>
      <p:pic>
        <p:nvPicPr>
          <p:cNvPr id="6" name="Picture 5"/>
          <p:cNvPicPr>
            <a:picLocks noChangeAspect="1"/>
          </p:cNvPicPr>
          <p:nvPr/>
        </p:nvPicPr>
        <p:blipFill>
          <a:blip r:embed="rId5"/>
          <a:stretch>
            <a:fillRect/>
          </a:stretch>
        </p:blipFill>
        <p:spPr>
          <a:xfrm>
            <a:off x="4982238" y="3458761"/>
            <a:ext cx="3322302" cy="920262"/>
          </a:xfrm>
          <a:prstGeom prst="rect">
            <a:avLst/>
          </a:prstGeom>
        </p:spPr>
      </p:pic>
      <p:pic>
        <p:nvPicPr>
          <p:cNvPr id="7" name="Picture 6"/>
          <p:cNvPicPr>
            <a:picLocks noChangeAspect="1"/>
          </p:cNvPicPr>
          <p:nvPr/>
        </p:nvPicPr>
        <p:blipFill>
          <a:blip r:embed="rId6"/>
          <a:stretch>
            <a:fillRect/>
          </a:stretch>
        </p:blipFill>
        <p:spPr>
          <a:xfrm>
            <a:off x="526388" y="3458761"/>
            <a:ext cx="3342071" cy="957158"/>
          </a:xfrm>
          <a:prstGeom prst="rect">
            <a:avLst/>
          </a:prstGeom>
        </p:spPr>
      </p:pic>
      <p:sp>
        <p:nvSpPr>
          <p:cNvPr id="8" name="Content Placeholder 2"/>
          <p:cNvSpPr txBox="1">
            <a:spLocks/>
          </p:cNvSpPr>
          <p:nvPr/>
        </p:nvSpPr>
        <p:spPr>
          <a:xfrm>
            <a:off x="5274982" y="2562223"/>
            <a:ext cx="2668169" cy="658778"/>
          </a:xfrm>
          <a:prstGeom prst="rect">
            <a:avLst/>
          </a:prstGeom>
        </p:spPr>
        <p:txBody>
          <a:bodyPr>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algn="ctr">
              <a:buNone/>
            </a:pPr>
            <a:r>
              <a:rPr lang="en-US" sz="2800" dirty="0" err="1" smtClean="0">
                <a:ln w="10160">
                  <a:solidFill>
                    <a:schemeClr val="accent1"/>
                  </a:solidFill>
                  <a:prstDash val="solid"/>
                </a:ln>
                <a:solidFill>
                  <a:srgbClr val="FFFFFF"/>
                </a:solidFill>
                <a:effectLst>
                  <a:outerShdw blurRad="38100" dist="32000" dir="5400000" algn="tl">
                    <a:srgbClr val="000000">
                      <a:alpha val="30000"/>
                    </a:srgbClr>
                  </a:outerShdw>
                </a:effectLst>
              </a:rPr>
              <a:t>touchdevelop</a:t>
            </a:r>
            <a:endParaRPr lang="en-US" sz="28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9" name="Content Placeholder 2"/>
          <p:cNvSpPr txBox="1">
            <a:spLocks/>
          </p:cNvSpPr>
          <p:nvPr/>
        </p:nvSpPr>
        <p:spPr>
          <a:xfrm>
            <a:off x="526387" y="4469555"/>
            <a:ext cx="3342071" cy="598890"/>
          </a:xfrm>
          <a:prstGeom prst="rect">
            <a:avLst/>
          </a:prstGeom>
        </p:spPr>
        <p:txBody>
          <a:bodyPr>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algn="ctr">
              <a:buNone/>
            </a:pPr>
            <a:r>
              <a:rPr lang="en-US" sz="2800" dirty="0" err="1" smtClean="0">
                <a:ln w="10160">
                  <a:solidFill>
                    <a:schemeClr val="accent1"/>
                  </a:solidFill>
                  <a:prstDash val="solid"/>
                </a:ln>
                <a:solidFill>
                  <a:srgbClr val="FFFFFF"/>
                </a:solidFill>
                <a:effectLst>
                  <a:outerShdw blurRad="38100" dist="32000" dir="5400000" algn="tl">
                    <a:srgbClr val="000000">
                      <a:alpha val="30000"/>
                    </a:srgbClr>
                  </a:outerShdw>
                </a:effectLst>
              </a:rPr>
              <a:t>Minecraft</a:t>
            </a:r>
            <a:r>
              <a:rPr lang="en-US" sz="2800" dirty="0" smtClean="0">
                <a:ln w="10160">
                  <a:solidFill>
                    <a:schemeClr val="accent1"/>
                  </a:solidFill>
                  <a:prstDash val="solid"/>
                </a:ln>
                <a:solidFill>
                  <a:srgbClr val="FFFFFF"/>
                </a:solidFill>
                <a:effectLst>
                  <a:outerShdw blurRad="38100" dist="32000" dir="5400000" algn="tl">
                    <a:srgbClr val="000000">
                      <a:alpha val="30000"/>
                    </a:srgbClr>
                  </a:outerShdw>
                </a:effectLst>
              </a:rPr>
              <a:t> Pi / </a:t>
            </a:r>
            <a:r>
              <a:rPr lang="en-US" sz="2800" dirty="0" err="1" smtClean="0">
                <a:ln w="10160">
                  <a:solidFill>
                    <a:schemeClr val="accent1"/>
                  </a:solidFill>
                  <a:prstDash val="solid"/>
                </a:ln>
                <a:solidFill>
                  <a:srgbClr val="FFFFFF"/>
                </a:solidFill>
                <a:effectLst>
                  <a:outerShdw blurRad="38100" dist="32000" dir="5400000" algn="tl">
                    <a:srgbClr val="000000">
                      <a:alpha val="30000"/>
                    </a:srgbClr>
                  </a:outerShdw>
                </a:effectLst>
              </a:rPr>
              <a:t>Edu</a:t>
            </a:r>
            <a:endParaRPr lang="en-US" sz="28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10" name="Content Placeholder 2"/>
          <p:cNvSpPr txBox="1">
            <a:spLocks/>
          </p:cNvSpPr>
          <p:nvPr/>
        </p:nvSpPr>
        <p:spPr>
          <a:xfrm>
            <a:off x="4993719" y="4475111"/>
            <a:ext cx="3228485" cy="598890"/>
          </a:xfrm>
          <a:prstGeom prst="rect">
            <a:avLst/>
          </a:prstGeom>
        </p:spPr>
        <p:txBody>
          <a:bodyPr>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algn="ctr">
              <a:buNone/>
            </a:pPr>
            <a:r>
              <a:rPr lang="en-US" sz="2800" dirty="0" smtClean="0">
                <a:ln w="10160">
                  <a:solidFill>
                    <a:schemeClr val="accent1"/>
                  </a:solidFill>
                  <a:prstDash val="solid"/>
                </a:ln>
                <a:solidFill>
                  <a:srgbClr val="FFFFFF"/>
                </a:solidFill>
                <a:effectLst>
                  <a:outerShdw blurRad="38100" dist="32000" dir="5400000" algn="tl">
                    <a:srgbClr val="000000">
                      <a:alpha val="30000"/>
                    </a:srgbClr>
                  </a:outerShdw>
                </a:effectLst>
              </a:rPr>
              <a:t>Sonic Pi</a:t>
            </a:r>
            <a:endParaRPr lang="en-US" sz="28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Tree>
    <p:extLst>
      <p:ext uri="{BB962C8B-B14F-4D97-AF65-F5344CB8AC3E}">
        <p14:creationId xmlns:p14="http://schemas.microsoft.com/office/powerpoint/2010/main" val="88219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109"/>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109"/>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109"/>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109"/>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8" grpId="0" build="p"/>
      <p:bldP spid="9" grpId="0" build="p"/>
      <p:bldP spid="1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600" dirty="0"/>
              <a:t>Simon Johnson</a:t>
            </a:r>
            <a:br>
              <a:rPr lang="en-US" sz="2600" dirty="0"/>
            </a:br>
            <a:r>
              <a:rPr lang="en-US" sz="2600" dirty="0"/>
              <a:t>Microsoft Innovative Expert Educator</a:t>
            </a:r>
            <a:br>
              <a:rPr lang="en-US" sz="2600" dirty="0"/>
            </a:br>
            <a:r>
              <a:rPr lang="en-US" sz="2600" dirty="0"/>
              <a:t>CAS Master Teacher </a:t>
            </a:r>
          </a:p>
        </p:txBody>
      </p:sp>
      <p:sp>
        <p:nvSpPr>
          <p:cNvPr id="5" name="Text Placeholder 4"/>
          <p:cNvSpPr>
            <a:spLocks noGrp="1"/>
          </p:cNvSpPr>
          <p:nvPr>
            <p:ph type="body" sz="quarter" idx="14"/>
          </p:nvPr>
        </p:nvSpPr>
        <p:spPr/>
        <p:txBody>
          <a:bodyPr/>
          <a:lstStyle/>
          <a:p>
            <a:r>
              <a:rPr lang="en-US" sz="2100" dirty="0" smtClean="0"/>
              <a:t>B: </a:t>
            </a:r>
            <a:r>
              <a:rPr lang="en-US" sz="2100" b="1" dirty="0" err="1"/>
              <a:t>teachwithict.weebly.com</a:t>
            </a:r>
            <a:endParaRPr lang="en-US" sz="2100" b="1" dirty="0"/>
          </a:p>
          <a:p>
            <a:r>
              <a:rPr lang="en-US" sz="2100" dirty="0" smtClean="0"/>
              <a:t>T: </a:t>
            </a:r>
            <a:r>
              <a:rPr lang="en-US" sz="2100" b="1" dirty="0"/>
              <a:t>@</a:t>
            </a:r>
            <a:r>
              <a:rPr lang="en-US" sz="2100" b="1" dirty="0" err="1"/>
              <a:t>clcsimon</a:t>
            </a:r>
            <a:endParaRPr lang="en-US" sz="2100" b="1" dirty="0"/>
          </a:p>
          <a:p>
            <a:r>
              <a:rPr lang="en-US" sz="2100" dirty="0" smtClean="0"/>
              <a:t>E: </a:t>
            </a:r>
            <a:r>
              <a:rPr lang="en-US" sz="2100" b="1" dirty="0" err="1" smtClean="0"/>
              <a:t>sjohnson@hswv.org.uk</a:t>
            </a:r>
            <a:endParaRPr lang="en-US" sz="2100" b="1" dirty="0"/>
          </a:p>
        </p:txBody>
      </p:sp>
      <p:sp>
        <p:nvSpPr>
          <p:cNvPr id="6" name="TextBox 5"/>
          <p:cNvSpPr txBox="1"/>
          <p:nvPr/>
        </p:nvSpPr>
        <p:spPr>
          <a:xfrm>
            <a:off x="177509" y="242558"/>
            <a:ext cx="1344637" cy="1494253"/>
          </a:xfrm>
          <a:prstGeom prst="rect">
            <a:avLst/>
          </a:prstGeom>
          <a:noFill/>
        </p:spPr>
        <p:txBody>
          <a:bodyPr wrap="none" lIns="134453" tIns="67227" rIns="134453" bIns="67227" rtlCol="0">
            <a:noAutofit/>
          </a:bodyPr>
          <a:lstStyle/>
          <a:p>
            <a:pPr lvl="0"/>
            <a:r>
              <a:rPr lang="en-US" sz="2500" dirty="0">
                <a:gradFill>
                  <a:gsLst>
                    <a:gs pos="1250">
                      <a:srgbClr val="000000"/>
                    </a:gs>
                    <a:gs pos="6250">
                      <a:srgbClr val="000000"/>
                    </a:gs>
                  </a:gsLst>
                  <a:lin ang="5400000" scaled="0"/>
                </a:gradFill>
                <a:latin typeface="Segoe UI Light"/>
              </a:rPr>
              <a:t>Contact</a:t>
            </a:r>
          </a:p>
        </p:txBody>
      </p:sp>
    </p:spTree>
    <p:extLst>
      <p:ext uri="{BB962C8B-B14F-4D97-AF65-F5344CB8AC3E}">
        <p14:creationId xmlns:p14="http://schemas.microsoft.com/office/powerpoint/2010/main" val="2655056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From Blocks to Code </a:t>
            </a:r>
            <a:r>
              <a:rPr lang="en-US" sz="2800" dirty="0" smtClean="0"/>
              <a:t>#</a:t>
            </a:r>
            <a:r>
              <a:rPr lang="en-US" sz="2800" dirty="0" err="1" smtClean="0"/>
              <a:t>CASWolves</a:t>
            </a:r>
            <a:endParaRPr lang="en-US" sz="2800" dirty="0"/>
          </a:p>
        </p:txBody>
      </p:sp>
      <p:sp>
        <p:nvSpPr>
          <p:cNvPr id="5" name="Text Placeholder 4"/>
          <p:cNvSpPr>
            <a:spLocks noGrp="1"/>
          </p:cNvSpPr>
          <p:nvPr>
            <p:ph type="body" sz="quarter" idx="14"/>
          </p:nvPr>
        </p:nvSpPr>
        <p:spPr>
          <a:xfrm>
            <a:off x="200765" y="3529890"/>
            <a:ext cx="4035079" cy="1494253"/>
          </a:xfrm>
        </p:spPr>
        <p:txBody>
          <a:bodyPr/>
          <a:lstStyle/>
          <a:p>
            <a:r>
              <a:rPr lang="en-US" dirty="0" smtClean="0"/>
              <a:t>An Introduction to Programming</a:t>
            </a:r>
            <a:endParaRPr lang="en-US" dirty="0"/>
          </a:p>
        </p:txBody>
      </p:sp>
      <p:sp>
        <p:nvSpPr>
          <p:cNvPr id="8" name="Text Placeholder 4"/>
          <p:cNvSpPr txBox="1">
            <a:spLocks/>
          </p:cNvSpPr>
          <p:nvPr/>
        </p:nvSpPr>
        <p:spPr bwMode="ltGray">
          <a:xfrm>
            <a:off x="799717" y="4952866"/>
            <a:ext cx="4035079" cy="604599"/>
          </a:xfrm>
          <a:prstGeom prst="rect">
            <a:avLst/>
          </a:prstGeom>
          <a:noFill/>
        </p:spPr>
        <p:txBody>
          <a:bodyPr vert="horz" lIns="91440" tIns="80672" rIns="91440" bIns="80672" rtlCol="0">
            <a:noAutofit/>
          </a:bodyPr>
          <a:lstStyle>
            <a:lvl1pPr marL="0" indent="0" algn="l" defTabSz="914400" rtl="0" eaLnBrk="1" latinLnBrk="0" hangingPunct="1">
              <a:spcBef>
                <a:spcPts val="0"/>
              </a:spcBef>
              <a:buClr>
                <a:schemeClr val="accent1"/>
              </a:buClr>
              <a:buSzPct val="75000"/>
              <a:buFont typeface="Wingdings" pitchFamily="2" charset="2"/>
              <a:buNone/>
              <a:defRPr sz="2400" kern="1200">
                <a:gradFill>
                  <a:gsLst>
                    <a:gs pos="1250">
                      <a:srgbClr val="FFFFFF"/>
                    </a:gs>
                    <a:gs pos="99000">
                      <a:srgbClr val="FFFFFF"/>
                    </a:gs>
                  </a:gsLst>
                  <a:lin ang="5400000" scaled="0"/>
                </a:gra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r>
              <a:rPr lang="en-US" sz="1600" dirty="0" smtClean="0"/>
              <a:t>On behalf of Computing At School</a:t>
            </a:r>
            <a:endParaRPr lang="en-US" sz="1600" dirty="0"/>
          </a:p>
        </p:txBody>
      </p:sp>
    </p:spTree>
    <p:extLst>
      <p:ext uri="{BB962C8B-B14F-4D97-AF65-F5344CB8AC3E}">
        <p14:creationId xmlns:p14="http://schemas.microsoft.com/office/powerpoint/2010/main" val="31205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98478" y="403411"/>
            <a:ext cx="7556313" cy="930089"/>
          </a:xfrm>
          <a:prstGeom prst="rect">
            <a:avLst/>
          </a:prstGeom>
        </p:spPr>
        <p:txBody>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r>
              <a:rPr lang="en-US" dirty="0" smtClean="0">
                <a:solidFill>
                  <a:schemeClr val="tx1"/>
                </a:solidFill>
              </a:rPr>
              <a:t>What is an Algorithm?</a:t>
            </a:r>
            <a:endParaRPr lang="en-US" dirty="0">
              <a:solidFill>
                <a:schemeClr val="tx1"/>
              </a:solidFill>
            </a:endParaRPr>
          </a:p>
        </p:txBody>
      </p:sp>
      <p:sp>
        <p:nvSpPr>
          <p:cNvPr id="6" name="Content Placeholder 2"/>
          <p:cNvSpPr txBox="1">
            <a:spLocks/>
          </p:cNvSpPr>
          <p:nvPr/>
        </p:nvSpPr>
        <p:spPr>
          <a:xfrm>
            <a:off x="498478" y="1651001"/>
            <a:ext cx="7556313" cy="3454136"/>
          </a:xfrm>
          <a:prstGeom prst="rect">
            <a:avLst/>
          </a:prstGeom>
        </p:spPr>
        <p:txBody>
          <a:bodyPr>
            <a:norm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a:buFont typeface="Wingdings" pitchFamily="2" charset="2"/>
              <a:buNone/>
            </a:pPr>
            <a:r>
              <a:rPr lang="en-GB" sz="2800" i="1" dirty="0" smtClean="0">
                <a:ln w="10160">
                  <a:solidFill>
                    <a:schemeClr val="accent1"/>
                  </a:solidFill>
                  <a:prstDash val="solid"/>
                </a:ln>
                <a:solidFill>
                  <a:srgbClr val="FFFFFF"/>
                </a:solidFill>
                <a:effectLst>
                  <a:outerShdw blurRad="38100" dist="32000" dir="5400000" algn="tl">
                    <a:srgbClr val="000000">
                      <a:alpha val="30000"/>
                    </a:srgbClr>
                  </a:outerShdw>
                </a:effectLst>
              </a:rPr>
              <a:t>Definition: </a:t>
            </a:r>
          </a:p>
          <a:p>
            <a:pPr marL="0" indent="0">
              <a:buFont typeface="Wingdings" pitchFamily="2" charset="2"/>
              <a:buNone/>
            </a:pPr>
            <a:r>
              <a:rPr lang="en-GB" sz="2800" i="1" dirty="0" smtClean="0">
                <a:ln w="10160">
                  <a:solidFill>
                    <a:schemeClr val="accent1"/>
                  </a:solidFill>
                  <a:prstDash val="solid"/>
                </a:ln>
                <a:solidFill>
                  <a:srgbClr val="FFFFFF"/>
                </a:solidFill>
                <a:effectLst>
                  <a:outerShdw blurRad="38100" dist="32000" dir="5400000" algn="tl">
                    <a:srgbClr val="000000">
                      <a:alpha val="30000"/>
                    </a:srgbClr>
                  </a:outerShdw>
                </a:effectLst>
              </a:rPr>
              <a:t>Sequence of instructions to make something happen.</a:t>
            </a:r>
          </a:p>
          <a:p>
            <a:endParaRPr lang="en-US" sz="28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Tree>
    <p:extLst>
      <p:ext uri="{BB962C8B-B14F-4D97-AF65-F5344CB8AC3E}">
        <p14:creationId xmlns:p14="http://schemas.microsoft.com/office/powerpoint/2010/main" val="4119487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200765" y="1735390"/>
            <a:ext cx="4035079" cy="2242800"/>
          </a:xfrm>
        </p:spPr>
        <p:txBody>
          <a:bodyPr/>
          <a:lstStyle/>
          <a:p>
            <a:r>
              <a:rPr lang="en-US" dirty="0" smtClean="0"/>
              <a:t>Magic &amp; Computer Science</a:t>
            </a:r>
            <a:endParaRPr lang="en-US" dirty="0"/>
          </a:p>
        </p:txBody>
      </p:sp>
      <p:sp>
        <p:nvSpPr>
          <p:cNvPr id="9" name="Text Placeholder 4"/>
          <p:cNvSpPr>
            <a:spLocks noGrp="1"/>
          </p:cNvSpPr>
          <p:nvPr>
            <p:ph type="body" sz="quarter" idx="14"/>
          </p:nvPr>
        </p:nvSpPr>
        <p:spPr>
          <a:xfrm>
            <a:off x="200765" y="3962526"/>
            <a:ext cx="4035079" cy="1494253"/>
          </a:xfrm>
        </p:spPr>
        <p:txBody>
          <a:bodyPr/>
          <a:lstStyle/>
          <a:p>
            <a:r>
              <a:rPr lang="en-US" dirty="0" smtClean="0"/>
              <a:t>What do card tricks have to do with Computer Science?</a:t>
            </a:r>
            <a:endParaRPr lang="en-US" dirty="0"/>
          </a:p>
        </p:txBody>
      </p:sp>
    </p:spTree>
    <p:extLst>
      <p:ext uri="{BB962C8B-B14F-4D97-AF65-F5344CB8AC3E}">
        <p14:creationId xmlns:p14="http://schemas.microsoft.com/office/powerpoint/2010/main" val="336224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98478" y="403411"/>
            <a:ext cx="7556313" cy="930089"/>
          </a:xfrm>
          <a:prstGeom prst="rect">
            <a:avLst/>
          </a:prstGeom>
        </p:spPr>
        <p:txBody>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Computational Thinking?</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Content Placeholder 2"/>
          <p:cNvSpPr txBox="1">
            <a:spLocks/>
          </p:cNvSpPr>
          <p:nvPr/>
        </p:nvSpPr>
        <p:spPr>
          <a:xfrm>
            <a:off x="498476" y="1532321"/>
            <a:ext cx="7879200" cy="3454136"/>
          </a:xfrm>
          <a:prstGeom prst="rect">
            <a:avLst/>
          </a:prstGeom>
        </p:spPr>
        <p:txBody>
          <a:bodyPr>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a:buFont typeface="Wingdings" charset="2"/>
              <a:buChar char="§"/>
            </a:pPr>
            <a:r>
              <a:rPr lang="en-US" sz="3200" dirty="0" smtClean="0">
                <a:ln w="10160">
                  <a:solidFill>
                    <a:schemeClr val="accent1"/>
                  </a:solidFill>
                  <a:prstDash val="solid"/>
                </a:ln>
                <a:solidFill>
                  <a:srgbClr val="FFFFFF"/>
                </a:solidFill>
                <a:effectLst>
                  <a:outerShdw blurRad="38100" dist="32000" dir="5400000" algn="tl">
                    <a:srgbClr val="000000">
                      <a:alpha val="30000"/>
                    </a:srgbClr>
                  </a:outerShdw>
                </a:effectLst>
              </a:rPr>
              <a:t>Decomposition</a:t>
            </a:r>
          </a:p>
          <a:p>
            <a:pPr>
              <a:buFont typeface="Wingdings" charset="2"/>
              <a:buChar char="§"/>
            </a:pPr>
            <a:r>
              <a:rPr lang="en-US" sz="3200" dirty="0" smtClean="0">
                <a:ln w="10160">
                  <a:solidFill>
                    <a:schemeClr val="accent1"/>
                  </a:solidFill>
                  <a:prstDash val="solid"/>
                </a:ln>
                <a:solidFill>
                  <a:srgbClr val="FFFFFF"/>
                </a:solidFill>
                <a:effectLst>
                  <a:outerShdw blurRad="38100" dist="32000" dir="5400000" algn="tl">
                    <a:srgbClr val="000000">
                      <a:alpha val="30000"/>
                    </a:srgbClr>
                  </a:outerShdw>
                </a:effectLst>
              </a:rPr>
              <a:t>Pattern Recognition</a:t>
            </a:r>
          </a:p>
          <a:p>
            <a:pPr>
              <a:buFont typeface="Wingdings" charset="2"/>
              <a:buChar char="§"/>
            </a:pPr>
            <a:r>
              <a:rPr lang="en-US" sz="3200" dirty="0" smtClean="0">
                <a:ln w="10160">
                  <a:solidFill>
                    <a:schemeClr val="accent1"/>
                  </a:solidFill>
                  <a:prstDash val="solid"/>
                </a:ln>
                <a:solidFill>
                  <a:srgbClr val="FFFFFF"/>
                </a:solidFill>
                <a:effectLst>
                  <a:outerShdw blurRad="38100" dist="32000" dir="5400000" algn="tl">
                    <a:srgbClr val="000000">
                      <a:alpha val="30000"/>
                    </a:srgbClr>
                  </a:outerShdw>
                </a:effectLst>
              </a:rPr>
              <a:t>Abstraction</a:t>
            </a:r>
          </a:p>
          <a:p>
            <a:pPr>
              <a:buFont typeface="Wingdings" charset="2"/>
              <a:buChar char="§"/>
            </a:pPr>
            <a:r>
              <a:rPr lang="en-US" sz="3200" dirty="0" smtClean="0">
                <a:ln w="10160">
                  <a:solidFill>
                    <a:schemeClr val="accent1"/>
                  </a:solidFill>
                  <a:prstDash val="solid"/>
                </a:ln>
                <a:solidFill>
                  <a:srgbClr val="FFFFFF"/>
                </a:solidFill>
                <a:effectLst>
                  <a:outerShdw blurRad="38100" dist="32000" dir="5400000" algn="tl">
                    <a:srgbClr val="000000">
                      <a:alpha val="30000"/>
                    </a:srgbClr>
                  </a:outerShdw>
                </a:effectLst>
              </a:rPr>
              <a:t>Algorithm Design</a:t>
            </a:r>
            <a:endParaRPr lang="en-US" sz="32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Tree>
    <p:extLst>
      <p:ext uri="{BB962C8B-B14F-4D97-AF65-F5344CB8AC3E}">
        <p14:creationId xmlns:p14="http://schemas.microsoft.com/office/powerpoint/2010/main" val="790662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109"/>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109"/>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109"/>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109"/>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98478" y="403411"/>
            <a:ext cx="8000104" cy="930089"/>
          </a:xfrm>
          <a:prstGeom prst="rect">
            <a:avLst/>
          </a:prstGeom>
        </p:spPr>
        <p:txBody>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Why teach Computational Thinking?</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Rectangle 1"/>
          <p:cNvSpPr/>
          <p:nvPr/>
        </p:nvSpPr>
        <p:spPr>
          <a:xfrm>
            <a:off x="697748" y="2152053"/>
            <a:ext cx="7479869" cy="2092881"/>
          </a:xfrm>
          <a:prstGeom prst="rect">
            <a:avLst/>
          </a:prstGeom>
        </p:spPr>
        <p:txBody>
          <a:bodyPr wrap="square">
            <a:spAutoFit/>
          </a:bodyPr>
          <a:lstStyle/>
          <a:p>
            <a:pPr algn="ctr"/>
            <a:r>
              <a:rPr lang="en-US" sz="2600" i="1" dirty="0" smtClean="0"/>
              <a:t>“Computational </a:t>
            </a:r>
            <a:r>
              <a:rPr lang="en-US" sz="2600" i="1" dirty="0"/>
              <a:t>thinking is a fundamental skill for everyone, not just for computer scientists. To reading, writing and arithmetic, we should add computational thinking to every child’s analytical ability</a:t>
            </a:r>
            <a:r>
              <a:rPr lang="en-US" sz="2600" i="1" dirty="0" smtClean="0"/>
              <a:t>.” – Jeannette M. Wing </a:t>
            </a:r>
            <a:endParaRPr lang="en-US" sz="2600" i="1" dirty="0"/>
          </a:p>
        </p:txBody>
      </p:sp>
    </p:spTree>
    <p:extLst>
      <p:ext uri="{BB962C8B-B14F-4D97-AF65-F5344CB8AC3E}">
        <p14:creationId xmlns:p14="http://schemas.microsoft.com/office/powerpoint/2010/main" val="1586977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269210" y="1735390"/>
            <a:ext cx="3966633" cy="2242800"/>
          </a:xfrm>
          <a:prstGeom prst="rect">
            <a:avLst/>
          </a:prstGeom>
        </p:spPr>
        <p:txBody>
          <a:bodyPr lIns="67227" tIns="33613" rIns="67227" bIns="33613"/>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dirty="0" smtClean="0"/>
              <a:t>Think Like a Computer</a:t>
            </a:r>
            <a:endParaRPr lang="en-US" dirty="0"/>
          </a:p>
        </p:txBody>
      </p:sp>
      <p:sp>
        <p:nvSpPr>
          <p:cNvPr id="6" name="Text Placeholder 4"/>
          <p:cNvSpPr txBox="1">
            <a:spLocks/>
          </p:cNvSpPr>
          <p:nvPr/>
        </p:nvSpPr>
        <p:spPr>
          <a:xfrm>
            <a:off x="269210" y="3529890"/>
            <a:ext cx="3966633" cy="1494253"/>
          </a:xfrm>
          <a:prstGeom prst="rect">
            <a:avLst/>
          </a:prstGeom>
        </p:spPr>
        <p:txBody>
          <a:bodyPr lIns="67227" tIns="33613" rIns="67227" bIns="33613"/>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100" dirty="0" smtClean="0">
              <a:ln w="3175">
                <a:noFill/>
              </a:ln>
              <a:solidFill>
                <a:srgbClr val="FFFFFF"/>
              </a:solidFill>
              <a:cs typeface="Segoe UI" pitchFamily="34" charset="0"/>
            </a:endParaRPr>
          </a:p>
          <a:p>
            <a:pPr marL="0" indent="0">
              <a:buNone/>
            </a:pPr>
            <a:r>
              <a:rPr lang="en-US" sz="2100" dirty="0" smtClean="0">
                <a:ln w="3175">
                  <a:noFill/>
                </a:ln>
                <a:solidFill>
                  <a:srgbClr val="FFFFFF"/>
                </a:solidFill>
                <a:cs typeface="Segoe UI" pitchFamily="34" charset="0"/>
              </a:rPr>
              <a:t>Sandwich Bot</a:t>
            </a:r>
            <a:endParaRPr lang="en-US" sz="2100" dirty="0">
              <a:ln w="3175">
                <a:noFill/>
              </a:ln>
              <a:solidFill>
                <a:srgbClr val="FFFFFF"/>
              </a:solidFill>
              <a:cs typeface="Segoe UI" pitchFamily="34" charset="0"/>
            </a:endParaRPr>
          </a:p>
        </p:txBody>
      </p:sp>
      <p:sp>
        <p:nvSpPr>
          <p:cNvPr id="2" name="TextBox 1"/>
          <p:cNvSpPr txBox="1"/>
          <p:nvPr/>
        </p:nvSpPr>
        <p:spPr>
          <a:xfrm>
            <a:off x="1164253" y="1037637"/>
            <a:ext cx="271532" cy="471143"/>
          </a:xfrm>
          <a:prstGeom prst="rect">
            <a:avLst/>
          </a:prstGeom>
          <a:noFill/>
        </p:spPr>
        <p:txBody>
          <a:bodyPr wrap="none" lIns="134453" tIns="107563" rIns="134453" bIns="107563" rtlCol="0">
            <a:spAutoFit/>
          </a:bodyPr>
          <a:lstStyle/>
          <a:p>
            <a:pPr>
              <a:lnSpc>
                <a:spcPct val="90000"/>
              </a:lnSpc>
              <a:spcAft>
                <a:spcPts val="441"/>
              </a:spcAft>
            </a:pPr>
            <a:endParaRPr lang="en-US" dirty="0" err="1">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101728330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98478" y="403411"/>
            <a:ext cx="8265249" cy="930089"/>
          </a:xfrm>
          <a:prstGeom prst="rect">
            <a:avLst/>
          </a:prstGeom>
        </p:spPr>
        <p:txBody>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r>
              <a:rPr lang="en-US" dirty="0" smtClean="0">
                <a:solidFill>
                  <a:schemeClr val="tx1"/>
                </a:solidFill>
              </a:rPr>
              <a:t>Think Like a Computer:  </a:t>
            </a:r>
            <a:r>
              <a:rPr lang="en-US" i="1" dirty="0" smtClean="0">
                <a:solidFill>
                  <a:schemeClr val="tx1"/>
                </a:solidFill>
              </a:rPr>
              <a:t>Sandwich Bot</a:t>
            </a:r>
          </a:p>
        </p:txBody>
      </p:sp>
      <p:sp>
        <p:nvSpPr>
          <p:cNvPr id="7" name="Content Placeholder 2"/>
          <p:cNvSpPr txBox="1">
            <a:spLocks/>
          </p:cNvSpPr>
          <p:nvPr/>
        </p:nvSpPr>
        <p:spPr>
          <a:xfrm>
            <a:off x="783391" y="1653184"/>
            <a:ext cx="7513420" cy="3454136"/>
          </a:xfrm>
          <a:prstGeom prst="rect">
            <a:avLst/>
          </a:prstGeom>
        </p:spPr>
        <p:txBody>
          <a:bodyPr>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algn="ctr">
              <a:buFont typeface="Wingdings" pitchFamily="2" charset="2"/>
              <a:buNone/>
            </a:pPr>
            <a:endParaRPr lang="en-GB" sz="28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3" name="Rectangle 2"/>
          <p:cNvSpPr/>
          <p:nvPr/>
        </p:nvSpPr>
        <p:spPr>
          <a:xfrm>
            <a:off x="265145" y="1897301"/>
            <a:ext cx="4088808" cy="2893100"/>
          </a:xfrm>
          <a:prstGeom prst="rect">
            <a:avLst/>
          </a:prstGeom>
        </p:spPr>
        <p:txBody>
          <a:bodyPr wrap="square">
            <a:spAutoFit/>
          </a:bodyPr>
          <a:lstStyle/>
          <a:p>
            <a:r>
              <a:rPr lang="en-US" sz="2600" i="1" dirty="0" smtClean="0"/>
              <a:t>In this exercise, students are asked </a:t>
            </a:r>
            <a:r>
              <a:rPr lang="en-US" sz="2600" i="1" dirty="0"/>
              <a:t>to create an algorithm from set commands to program their teacher (sandwich bot) to make a jam sandwich</a:t>
            </a:r>
            <a:r>
              <a:rPr lang="en-US" sz="2600" i="1" dirty="0" smtClean="0"/>
              <a:t>.</a:t>
            </a:r>
            <a:endParaRPr lang="en-US" sz="2600" i="1" dirty="0"/>
          </a:p>
        </p:txBody>
      </p:sp>
      <p:pic>
        <p:nvPicPr>
          <p:cNvPr id="6" name="Picture 5" descr="thinklikeacomputer.jpg">
            <a:hlinkClick r:id="rId3"/>
          </p:cNvPr>
          <p:cNvPicPr>
            <a:picLocks noChangeAspect="1"/>
          </p:cNvPicPr>
          <p:nvPr/>
        </p:nvPicPr>
        <p:blipFill rotWithShape="1">
          <a:blip r:embed="rId4">
            <a:extLst>
              <a:ext uri="{28A0092B-C50C-407E-A947-70E740481C1C}">
                <a14:useLocalDpi xmlns:a14="http://schemas.microsoft.com/office/drawing/2010/main" val="0"/>
              </a:ext>
            </a:extLst>
          </a:blip>
          <a:srcRect l="19764" r="14296"/>
          <a:stretch/>
        </p:blipFill>
        <p:spPr>
          <a:xfrm>
            <a:off x="5198806" y="1897301"/>
            <a:ext cx="3363150" cy="2868944"/>
          </a:xfrm>
          <a:prstGeom prst="rect">
            <a:avLst/>
          </a:prstGeom>
        </p:spPr>
      </p:pic>
    </p:spTree>
    <p:extLst>
      <p:ext uri="{BB962C8B-B14F-4D97-AF65-F5344CB8AC3E}">
        <p14:creationId xmlns:p14="http://schemas.microsoft.com/office/powerpoint/2010/main" val="2136490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98478" y="403411"/>
            <a:ext cx="7556313" cy="930089"/>
          </a:xfrm>
          <a:prstGeom prst="rect">
            <a:avLst/>
          </a:prstGeom>
        </p:spPr>
        <p:txBody>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r>
              <a:rPr lang="en-GB"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Making a Cup of Tea…</a:t>
            </a:r>
            <a:br>
              <a:rPr lang="en-GB"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GB"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GB"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 name="Picture 2"/>
          <p:cNvPicPr>
            <a:picLocks noChangeAspect="1"/>
          </p:cNvPicPr>
          <p:nvPr/>
        </p:nvPicPr>
        <p:blipFill rotWithShape="1">
          <a:blip r:embed="rId3"/>
          <a:srcRect l="24305" r="22555" b="11598"/>
          <a:stretch/>
        </p:blipFill>
        <p:spPr>
          <a:xfrm>
            <a:off x="5247072" y="1099591"/>
            <a:ext cx="3544565" cy="4422466"/>
          </a:xfrm>
          <a:prstGeom prst="rect">
            <a:avLst/>
          </a:prstGeom>
        </p:spPr>
      </p:pic>
      <p:pic>
        <p:nvPicPr>
          <p:cNvPr id="5" name="Picture 4"/>
          <p:cNvPicPr>
            <a:picLocks noChangeAspect="1"/>
          </p:cNvPicPr>
          <p:nvPr/>
        </p:nvPicPr>
        <p:blipFill>
          <a:blip r:embed="rId4"/>
          <a:stretch>
            <a:fillRect/>
          </a:stretch>
        </p:blipFill>
        <p:spPr>
          <a:xfrm>
            <a:off x="958518" y="1814565"/>
            <a:ext cx="3516588" cy="2930490"/>
          </a:xfrm>
          <a:prstGeom prst="rect">
            <a:avLst/>
          </a:prstGeom>
        </p:spPr>
      </p:pic>
    </p:spTree>
    <p:extLst>
      <p:ext uri="{BB962C8B-B14F-4D97-AF65-F5344CB8AC3E}">
        <p14:creationId xmlns:p14="http://schemas.microsoft.com/office/powerpoint/2010/main" val="165390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989</TotalTime>
  <Words>961</Words>
  <Application>Microsoft Macintosh PowerPoint</Application>
  <PresentationFormat>On-screen Show (16:10)</PresentationFormat>
  <Paragraphs>72</Paragraphs>
  <Slides>14</Slides>
  <Notes>7</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Advantage</vt:lpstr>
      <vt:lpstr>Simon Johnson CAS Master Teacher  Microsoft Innovative Expert Educator Raspberry Pi Cert. Educator </vt:lpstr>
      <vt:lpstr>From Blocks to Code #CASWolves</vt:lpstr>
      <vt:lpstr>PowerPoint Presentation</vt:lpstr>
      <vt:lpstr>Magic &amp; Computer Science</vt:lpstr>
      <vt:lpstr>PowerPoint Presentation</vt:lpstr>
      <vt:lpstr>PowerPoint Presentation</vt:lpstr>
      <vt:lpstr>PowerPoint Presentation</vt:lpstr>
      <vt:lpstr>PowerPoint Presentation</vt:lpstr>
      <vt:lpstr>PowerPoint Presentation</vt:lpstr>
      <vt:lpstr>From Blocks to Code</vt:lpstr>
      <vt:lpstr>PowerPoint Presentation</vt:lpstr>
      <vt:lpstr>From Blocks to Code</vt:lpstr>
      <vt:lpstr>PowerPoint Presentation</vt:lpstr>
      <vt:lpstr>Simon Johnson Microsoft Innovative Expert Educator CAS Master Teacher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do students want from #edtech?</dc:title>
  <dc:creator>Highfields</dc:creator>
  <cp:lastModifiedBy>Highfields</cp:lastModifiedBy>
  <cp:revision>49</cp:revision>
  <dcterms:created xsi:type="dcterms:W3CDTF">2015-01-20T21:53:27Z</dcterms:created>
  <dcterms:modified xsi:type="dcterms:W3CDTF">2015-02-22T17:57:55Z</dcterms:modified>
</cp:coreProperties>
</file>